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1"/>
  </p:sldMasterIdLst>
  <p:sldIdLst>
    <p:sldId id="313" r:id="rId2"/>
    <p:sldId id="315" r:id="rId3"/>
    <p:sldId id="316" r:id="rId4"/>
    <p:sldId id="314" r:id="rId5"/>
  </p:sldIdLst>
  <p:sldSz cx="3600450" cy="4319588"/>
  <p:notesSz cx="6888163" cy="100187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311D"/>
    <a:srgbClr val="1C72FD"/>
    <a:srgbClr val="FFFFFF"/>
    <a:srgbClr val="33CCB3"/>
    <a:srgbClr val="D376F0"/>
    <a:srgbClr val="7BB42D"/>
    <a:srgbClr val="98C8E8"/>
    <a:srgbClr val="CFA726"/>
    <a:srgbClr val="6EA31F"/>
    <a:srgbClr val="8FCD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12" autoAdjust="0"/>
    <p:restoredTop sz="94630" autoAdjust="0"/>
  </p:normalViewPr>
  <p:slideViewPr>
    <p:cSldViewPr snapToGrid="0">
      <p:cViewPr>
        <p:scale>
          <a:sx n="300" d="100"/>
          <a:sy n="300" d="100"/>
        </p:scale>
        <p:origin x="-3416" y="-3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4" y="706933"/>
            <a:ext cx="3060383" cy="1503857"/>
          </a:xfrm>
        </p:spPr>
        <p:txBody>
          <a:bodyPr anchor="b"/>
          <a:lstStyle>
            <a:lvl1pPr algn="ctr">
              <a:defRPr sz="236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056" y="2268784"/>
            <a:ext cx="2700338" cy="1042900"/>
          </a:xfrm>
        </p:spPr>
        <p:txBody>
          <a:bodyPr/>
          <a:lstStyle>
            <a:lvl1pPr marL="0" indent="0" algn="ctr">
              <a:buNone/>
              <a:defRPr sz="945"/>
            </a:lvl1pPr>
            <a:lvl2pPr marL="180045" indent="0" algn="ctr">
              <a:buNone/>
              <a:defRPr sz="788"/>
            </a:lvl2pPr>
            <a:lvl3pPr marL="360091" indent="0" algn="ctr">
              <a:buNone/>
              <a:defRPr sz="709"/>
            </a:lvl3pPr>
            <a:lvl4pPr marL="540136" indent="0" algn="ctr">
              <a:buNone/>
              <a:defRPr sz="630"/>
            </a:lvl4pPr>
            <a:lvl5pPr marL="720181" indent="0" algn="ctr">
              <a:buNone/>
              <a:defRPr sz="630"/>
            </a:lvl5pPr>
            <a:lvl6pPr marL="900227" indent="0" algn="ctr">
              <a:buNone/>
              <a:defRPr sz="630"/>
            </a:lvl6pPr>
            <a:lvl7pPr marL="1080272" indent="0" algn="ctr">
              <a:buNone/>
              <a:defRPr sz="630"/>
            </a:lvl7pPr>
            <a:lvl8pPr marL="1260318" indent="0" algn="ctr">
              <a:buNone/>
              <a:defRPr sz="630"/>
            </a:lvl8pPr>
            <a:lvl9pPr marL="1440363" indent="0" algn="ctr">
              <a:buNone/>
              <a:defRPr sz="63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8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735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572" y="229978"/>
            <a:ext cx="776347" cy="36606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31" y="229978"/>
            <a:ext cx="2284035" cy="36606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960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形用户界面&#10;&#10;描述已自动生成">
            <a:extLst>
              <a:ext uri="{FF2B5EF4-FFF2-40B4-BE49-F238E27FC236}">
                <a16:creationId xmlns:a16="http://schemas.microsoft.com/office/drawing/2014/main" id="{0549E899-DC6F-EADA-25F3-F117DB0F3F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" t="1353" r="94632" b="87882"/>
          <a:stretch/>
        </p:blipFill>
        <p:spPr>
          <a:xfrm>
            <a:off x="0" y="0"/>
            <a:ext cx="3601110" cy="4319588"/>
          </a:xfrm>
          <a:custGeom>
            <a:avLst/>
            <a:gdLst>
              <a:gd name="connsiteX0" fmla="*/ 0 w 1799999"/>
              <a:gd name="connsiteY0" fmla="*/ 0 h 2160000"/>
              <a:gd name="connsiteX1" fmla="*/ 1799999 w 1799999"/>
              <a:gd name="connsiteY1" fmla="*/ 0 h 2160000"/>
              <a:gd name="connsiteX2" fmla="*/ 1799999 w 1799999"/>
              <a:gd name="connsiteY2" fmla="*/ 2160000 h 2160000"/>
              <a:gd name="connsiteX3" fmla="*/ 0 w 1799999"/>
              <a:gd name="connsiteY3" fmla="*/ 216000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999" h="2160000">
                <a:moveTo>
                  <a:pt x="0" y="0"/>
                </a:moveTo>
                <a:lnTo>
                  <a:pt x="1799999" y="0"/>
                </a:lnTo>
                <a:lnTo>
                  <a:pt x="1799999" y="2160000"/>
                </a:lnTo>
                <a:lnTo>
                  <a:pt x="0" y="2160000"/>
                </a:lnTo>
                <a:close/>
              </a:path>
            </a:pathLst>
          </a:custGeom>
        </p:spPr>
      </p:pic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D55FD805-111C-573D-81FB-4304FCBF9274}"/>
              </a:ext>
            </a:extLst>
          </p:cNvPr>
          <p:cNvSpPr/>
          <p:nvPr userDrawn="1"/>
        </p:nvSpPr>
        <p:spPr>
          <a:xfrm>
            <a:off x="1282" y="0"/>
            <a:ext cx="3597885" cy="4317460"/>
          </a:xfrm>
          <a:custGeom>
            <a:avLst/>
            <a:gdLst>
              <a:gd name="connsiteX0" fmla="*/ 36000 w 900000"/>
              <a:gd name="connsiteY0" fmla="*/ 90000 h 1080000"/>
              <a:gd name="connsiteX1" fmla="*/ 36000 w 900000"/>
              <a:gd name="connsiteY1" fmla="*/ 990000 h 1080000"/>
              <a:gd name="connsiteX2" fmla="*/ 864000 w 900000"/>
              <a:gd name="connsiteY2" fmla="*/ 990000 h 1080000"/>
              <a:gd name="connsiteX3" fmla="*/ 864000 w 900000"/>
              <a:gd name="connsiteY3" fmla="*/ 90000 h 1080000"/>
              <a:gd name="connsiteX4" fmla="*/ 0 w 900000"/>
              <a:gd name="connsiteY4" fmla="*/ 0 h 1080000"/>
              <a:gd name="connsiteX5" fmla="*/ 900000 w 900000"/>
              <a:gd name="connsiteY5" fmla="*/ 0 h 1080000"/>
              <a:gd name="connsiteX6" fmla="*/ 900000 w 900000"/>
              <a:gd name="connsiteY6" fmla="*/ 1080000 h 1080000"/>
              <a:gd name="connsiteX7" fmla="*/ 0 w 900000"/>
              <a:gd name="connsiteY7" fmla="*/ 1080000 h 1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0000" h="1080000">
                <a:moveTo>
                  <a:pt x="36000" y="90000"/>
                </a:moveTo>
                <a:lnTo>
                  <a:pt x="36000" y="990000"/>
                </a:lnTo>
                <a:lnTo>
                  <a:pt x="864000" y="990000"/>
                </a:lnTo>
                <a:lnTo>
                  <a:pt x="864000" y="90000"/>
                </a:lnTo>
                <a:close/>
                <a:moveTo>
                  <a:pt x="0" y="0"/>
                </a:moveTo>
                <a:lnTo>
                  <a:pt x="900000" y="0"/>
                </a:lnTo>
                <a:lnTo>
                  <a:pt x="900000" y="1080000"/>
                </a:lnTo>
                <a:lnTo>
                  <a:pt x="0" y="108000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4387"/>
          </a:p>
        </p:txBody>
      </p:sp>
    </p:spTree>
    <p:extLst>
      <p:ext uri="{BB962C8B-B14F-4D97-AF65-F5344CB8AC3E}">
        <p14:creationId xmlns:p14="http://schemas.microsoft.com/office/powerpoint/2010/main" val="939476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469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56" y="1076899"/>
            <a:ext cx="3105388" cy="1796828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56" y="2890725"/>
            <a:ext cx="3105388" cy="944910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/>
                </a:solidFill>
              </a:defRPr>
            </a:lvl1pPr>
            <a:lvl2pPr marL="18004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2pPr>
            <a:lvl3pPr marL="360091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3pPr>
            <a:lvl4pPr marL="540136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4pPr>
            <a:lvl5pPr marL="720181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5pPr>
            <a:lvl6pPr marL="900227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6pPr>
            <a:lvl7pPr marL="1080272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7pPr>
            <a:lvl8pPr marL="1260318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8pPr>
            <a:lvl9pPr marL="1440363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018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31" y="1149890"/>
            <a:ext cx="1530191" cy="274073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728" y="1149890"/>
            <a:ext cx="1530191" cy="274073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32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229979"/>
            <a:ext cx="3105388" cy="83492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00" y="1058899"/>
            <a:ext cx="1523159" cy="518950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00" y="1577849"/>
            <a:ext cx="1523159" cy="23207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728" y="1058899"/>
            <a:ext cx="1530660" cy="518950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728" y="1577849"/>
            <a:ext cx="1530660" cy="23207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514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734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69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287972"/>
            <a:ext cx="1161239" cy="1007904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660" y="621942"/>
            <a:ext cx="1822728" cy="3069707"/>
          </a:xfrm>
        </p:spPr>
        <p:txBody>
          <a:bodyPr/>
          <a:lstStyle>
            <a:lvl1pPr>
              <a:defRPr sz="1260"/>
            </a:lvl1pPr>
            <a:lvl2pPr>
              <a:defRPr sz="1103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295877"/>
            <a:ext cx="1161239" cy="2400771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477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287972"/>
            <a:ext cx="1161239" cy="1007904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660" y="621942"/>
            <a:ext cx="1822728" cy="3069707"/>
          </a:xfrm>
        </p:spPr>
        <p:txBody>
          <a:bodyPr anchor="t"/>
          <a:lstStyle>
            <a:lvl1pPr marL="0" indent="0">
              <a:buNone/>
              <a:defRPr sz="1260"/>
            </a:lvl1pPr>
            <a:lvl2pPr marL="180045" indent="0">
              <a:buNone/>
              <a:defRPr sz="1103"/>
            </a:lvl2pPr>
            <a:lvl3pPr marL="360091" indent="0">
              <a:buNone/>
              <a:defRPr sz="945"/>
            </a:lvl3pPr>
            <a:lvl4pPr marL="540136" indent="0">
              <a:buNone/>
              <a:defRPr sz="788"/>
            </a:lvl4pPr>
            <a:lvl5pPr marL="720181" indent="0">
              <a:buNone/>
              <a:defRPr sz="788"/>
            </a:lvl5pPr>
            <a:lvl6pPr marL="900227" indent="0">
              <a:buNone/>
              <a:defRPr sz="788"/>
            </a:lvl6pPr>
            <a:lvl7pPr marL="1080272" indent="0">
              <a:buNone/>
              <a:defRPr sz="788"/>
            </a:lvl7pPr>
            <a:lvl8pPr marL="1260318" indent="0">
              <a:buNone/>
              <a:defRPr sz="788"/>
            </a:lvl8pPr>
            <a:lvl9pPr marL="1440363" indent="0">
              <a:buNone/>
              <a:defRPr sz="788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295877"/>
            <a:ext cx="1161239" cy="2400771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2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31" y="229979"/>
            <a:ext cx="3105388" cy="834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31" y="1149890"/>
            <a:ext cx="3105388" cy="2740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31" y="4003619"/>
            <a:ext cx="810101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649" y="4003619"/>
            <a:ext cx="1215152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818" y="4003619"/>
            <a:ext cx="810101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30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</p:sldLayoutIdLst>
  <p:txStyles>
    <p:titleStyle>
      <a:lvl1pPr algn="l" defTabSz="360091" rtl="0" eaLnBrk="1" latinLnBrk="0" hangingPunct="1">
        <a:lnSpc>
          <a:spcPct val="90000"/>
        </a:lnSpc>
        <a:spcBef>
          <a:spcPct val="0"/>
        </a:spcBef>
        <a:buNone/>
        <a:defRPr sz="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3" indent="-90023" algn="l" defTabSz="360091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15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5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6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9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227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8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3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29">
            <a:extLst>
              <a:ext uri="{FF2B5EF4-FFF2-40B4-BE49-F238E27FC236}">
                <a16:creationId xmlns:a16="http://schemas.microsoft.com/office/drawing/2014/main" id="{54334934-2EB0-3E63-034D-33FA9E954B53}"/>
              </a:ext>
            </a:extLst>
          </p:cNvPr>
          <p:cNvSpPr/>
          <p:nvPr/>
        </p:nvSpPr>
        <p:spPr>
          <a:xfrm>
            <a:off x="828840" y="1163656"/>
            <a:ext cx="1942858" cy="1942858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387"/>
          </a:p>
        </p:txBody>
      </p:sp>
    </p:spTree>
    <p:extLst>
      <p:ext uri="{BB962C8B-B14F-4D97-AF65-F5344CB8AC3E}">
        <p14:creationId xmlns:p14="http://schemas.microsoft.com/office/powerpoint/2010/main" val="2003330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形用户界面&#10;&#10;描述已自动生成">
            <a:extLst>
              <a:ext uri="{FF2B5EF4-FFF2-40B4-BE49-F238E27FC236}">
                <a16:creationId xmlns:a16="http://schemas.microsoft.com/office/drawing/2014/main" id="{8BEF07D8-E318-6CE6-140F-DD1A25708B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" t="1353" r="94632" b="87882"/>
          <a:stretch/>
        </p:blipFill>
        <p:spPr>
          <a:xfrm>
            <a:off x="0" y="0"/>
            <a:ext cx="7202907" cy="8640000"/>
          </a:xfrm>
          <a:custGeom>
            <a:avLst/>
            <a:gdLst>
              <a:gd name="connsiteX0" fmla="*/ 0 w 1799999"/>
              <a:gd name="connsiteY0" fmla="*/ 0 h 2160000"/>
              <a:gd name="connsiteX1" fmla="*/ 1799999 w 1799999"/>
              <a:gd name="connsiteY1" fmla="*/ 0 h 2160000"/>
              <a:gd name="connsiteX2" fmla="*/ 1799999 w 1799999"/>
              <a:gd name="connsiteY2" fmla="*/ 2160000 h 2160000"/>
              <a:gd name="connsiteX3" fmla="*/ 0 w 1799999"/>
              <a:gd name="connsiteY3" fmla="*/ 216000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999" h="2160000">
                <a:moveTo>
                  <a:pt x="0" y="0"/>
                </a:moveTo>
                <a:lnTo>
                  <a:pt x="1799999" y="0"/>
                </a:lnTo>
                <a:lnTo>
                  <a:pt x="1799999" y="2160000"/>
                </a:lnTo>
                <a:lnTo>
                  <a:pt x="0" y="2160000"/>
                </a:lnTo>
                <a:close/>
              </a:path>
            </a:pathLst>
          </a:custGeom>
        </p:spPr>
      </p:pic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55E7FBFD-A9D1-0A86-9BCA-3C65C03B3134}"/>
              </a:ext>
            </a:extLst>
          </p:cNvPr>
          <p:cNvSpPr/>
          <p:nvPr/>
        </p:nvSpPr>
        <p:spPr>
          <a:xfrm rot="3000000">
            <a:off x="3673266" y="1315529"/>
            <a:ext cx="447227" cy="1831728"/>
          </a:xfrm>
          <a:custGeom>
            <a:avLst/>
            <a:gdLst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2414 w 216001"/>
              <a:gd name="connsiteY9" fmla="*/ 146930 h 899999"/>
              <a:gd name="connsiteX10" fmla="*/ 1 w 216001"/>
              <a:gd name="connsiteY10" fmla="*/ 138519 h 899999"/>
              <a:gd name="connsiteX11" fmla="*/ 1 w 216001"/>
              <a:gd name="connsiteY11" fmla="*/ 134635 h 899999"/>
              <a:gd name="connsiteX12" fmla="*/ 5483 w 216001"/>
              <a:gd name="connsiteY12" fmla="*/ 82576 h 899999"/>
              <a:gd name="connsiteX13" fmla="*/ 32843 w 216001"/>
              <a:gd name="connsiteY13" fmla="*/ 32364 h 899999"/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5483 w 216001"/>
              <a:gd name="connsiteY11" fmla="*/ 82576 h 899999"/>
              <a:gd name="connsiteX12" fmla="*/ 32843 w 216001"/>
              <a:gd name="connsiteY12" fmla="*/ 32364 h 899999"/>
              <a:gd name="connsiteX0" fmla="*/ 32843 w 216001"/>
              <a:gd name="connsiteY0" fmla="*/ 3236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12" fmla="*/ 32843 w 216001"/>
              <a:gd name="connsiteY12" fmla="*/ 32364 h 899999"/>
              <a:gd name="connsiteX0" fmla="*/ 49399 w 216001"/>
              <a:gd name="connsiteY0" fmla="*/ 34859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12" fmla="*/ 49399 w 216001"/>
              <a:gd name="connsiteY12" fmla="*/ 34859 h 899999"/>
              <a:gd name="connsiteX0" fmla="*/ 18921 w 216001"/>
              <a:gd name="connsiteY0" fmla="*/ 75204 h 899999"/>
              <a:gd name="connsiteX1" fmla="*/ 73406 w 216001"/>
              <a:gd name="connsiteY1" fmla="*/ 0 h 899999"/>
              <a:gd name="connsiteX2" fmla="*/ 208893 w 216001"/>
              <a:gd name="connsiteY2" fmla="*/ 0 h 899999"/>
              <a:gd name="connsiteX3" fmla="*/ 216001 w 216001"/>
              <a:gd name="connsiteY3" fmla="*/ 3873 h 899999"/>
              <a:gd name="connsiteX4" fmla="*/ 216001 w 216001"/>
              <a:gd name="connsiteY4" fmla="*/ 247379 h 899999"/>
              <a:gd name="connsiteX5" fmla="*/ 216000 w 216001"/>
              <a:gd name="connsiteY5" fmla="*/ 247379 h 899999"/>
              <a:gd name="connsiteX6" fmla="*/ 216000 w 216001"/>
              <a:gd name="connsiteY6" fmla="*/ 899999 h 899999"/>
              <a:gd name="connsiteX7" fmla="*/ 0 w 216001"/>
              <a:gd name="connsiteY7" fmla="*/ 899999 h 899999"/>
              <a:gd name="connsiteX8" fmla="*/ 0 w 216001"/>
              <a:gd name="connsiteY8" fmla="*/ 146930 h 899999"/>
              <a:gd name="connsiteX9" fmla="*/ 1 w 216001"/>
              <a:gd name="connsiteY9" fmla="*/ 138519 h 899999"/>
              <a:gd name="connsiteX10" fmla="*/ 1 w 216001"/>
              <a:gd name="connsiteY10" fmla="*/ 134635 h 899999"/>
              <a:gd name="connsiteX11" fmla="*/ 18921 w 216001"/>
              <a:gd name="connsiteY11" fmla="*/ 75204 h 899999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66526 w 216001"/>
              <a:gd name="connsiteY1" fmla="*/ 30457 h 900634"/>
              <a:gd name="connsiteX2" fmla="*/ 125743 w 216001"/>
              <a:gd name="connsiteY2" fmla="*/ 0 h 900634"/>
              <a:gd name="connsiteX3" fmla="*/ 208893 w 216001"/>
              <a:gd name="connsiteY3" fmla="*/ 635 h 900634"/>
              <a:gd name="connsiteX4" fmla="*/ 216001 w 216001"/>
              <a:gd name="connsiteY4" fmla="*/ 4508 h 900634"/>
              <a:gd name="connsiteX5" fmla="*/ 216001 w 216001"/>
              <a:gd name="connsiteY5" fmla="*/ 248014 h 900634"/>
              <a:gd name="connsiteX6" fmla="*/ 216000 w 216001"/>
              <a:gd name="connsiteY6" fmla="*/ 248014 h 900634"/>
              <a:gd name="connsiteX7" fmla="*/ 216000 w 216001"/>
              <a:gd name="connsiteY7" fmla="*/ 900634 h 900634"/>
              <a:gd name="connsiteX8" fmla="*/ 0 w 216001"/>
              <a:gd name="connsiteY8" fmla="*/ 900634 h 900634"/>
              <a:gd name="connsiteX9" fmla="*/ 0 w 216001"/>
              <a:gd name="connsiteY9" fmla="*/ 147565 h 900634"/>
              <a:gd name="connsiteX10" fmla="*/ 1 w 216001"/>
              <a:gd name="connsiteY10" fmla="*/ 139154 h 900634"/>
              <a:gd name="connsiteX11" fmla="*/ 1 w 216001"/>
              <a:gd name="connsiteY11" fmla="*/ 135270 h 900634"/>
              <a:gd name="connsiteX12" fmla="*/ 18921 w 216001"/>
              <a:gd name="connsiteY12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08893 w 216001"/>
              <a:gd name="connsiteY2" fmla="*/ 635 h 900634"/>
              <a:gd name="connsiteX3" fmla="*/ 216001 w 216001"/>
              <a:gd name="connsiteY3" fmla="*/ 4508 h 900634"/>
              <a:gd name="connsiteX4" fmla="*/ 216001 w 216001"/>
              <a:gd name="connsiteY4" fmla="*/ 248014 h 900634"/>
              <a:gd name="connsiteX5" fmla="*/ 216000 w 216001"/>
              <a:gd name="connsiteY5" fmla="*/ 248014 h 900634"/>
              <a:gd name="connsiteX6" fmla="*/ 216000 w 216001"/>
              <a:gd name="connsiteY6" fmla="*/ 900634 h 900634"/>
              <a:gd name="connsiteX7" fmla="*/ 0 w 216001"/>
              <a:gd name="connsiteY7" fmla="*/ 900634 h 900634"/>
              <a:gd name="connsiteX8" fmla="*/ 0 w 216001"/>
              <a:gd name="connsiteY8" fmla="*/ 147565 h 900634"/>
              <a:gd name="connsiteX9" fmla="*/ 1 w 216001"/>
              <a:gd name="connsiteY9" fmla="*/ 139154 h 900634"/>
              <a:gd name="connsiteX10" fmla="*/ 1 w 216001"/>
              <a:gd name="connsiteY10" fmla="*/ 135270 h 900634"/>
              <a:gd name="connsiteX11" fmla="*/ 18921 w 216001"/>
              <a:gd name="connsiteY11" fmla="*/ 75839 h 900634"/>
              <a:gd name="connsiteX0" fmla="*/ 18921 w 216001"/>
              <a:gd name="connsiteY0" fmla="*/ 75839 h 900634"/>
              <a:gd name="connsiteX1" fmla="*/ 125743 w 216001"/>
              <a:gd name="connsiteY1" fmla="*/ 0 h 900634"/>
              <a:gd name="connsiteX2" fmla="*/ 216001 w 216001"/>
              <a:gd name="connsiteY2" fmla="*/ 4508 h 900634"/>
              <a:gd name="connsiteX3" fmla="*/ 216001 w 216001"/>
              <a:gd name="connsiteY3" fmla="*/ 248014 h 900634"/>
              <a:gd name="connsiteX4" fmla="*/ 216000 w 216001"/>
              <a:gd name="connsiteY4" fmla="*/ 248014 h 900634"/>
              <a:gd name="connsiteX5" fmla="*/ 216000 w 216001"/>
              <a:gd name="connsiteY5" fmla="*/ 900634 h 900634"/>
              <a:gd name="connsiteX6" fmla="*/ 0 w 216001"/>
              <a:gd name="connsiteY6" fmla="*/ 900634 h 900634"/>
              <a:gd name="connsiteX7" fmla="*/ 0 w 216001"/>
              <a:gd name="connsiteY7" fmla="*/ 147565 h 900634"/>
              <a:gd name="connsiteX8" fmla="*/ 1 w 216001"/>
              <a:gd name="connsiteY8" fmla="*/ 139154 h 900634"/>
              <a:gd name="connsiteX9" fmla="*/ 1 w 216001"/>
              <a:gd name="connsiteY9" fmla="*/ 135270 h 900634"/>
              <a:gd name="connsiteX10" fmla="*/ 18921 w 216001"/>
              <a:gd name="connsiteY10" fmla="*/ 75839 h 900634"/>
              <a:gd name="connsiteX0" fmla="*/ 18921 w 229372"/>
              <a:gd name="connsiteY0" fmla="*/ 75839 h 900634"/>
              <a:gd name="connsiteX1" fmla="*/ 125743 w 229372"/>
              <a:gd name="connsiteY1" fmla="*/ 0 h 900634"/>
              <a:gd name="connsiteX2" fmla="*/ 216001 w 229372"/>
              <a:gd name="connsiteY2" fmla="*/ 4508 h 900634"/>
              <a:gd name="connsiteX3" fmla="*/ 216001 w 229372"/>
              <a:gd name="connsiteY3" fmla="*/ 248014 h 900634"/>
              <a:gd name="connsiteX4" fmla="*/ 216000 w 229372"/>
              <a:gd name="connsiteY4" fmla="*/ 248014 h 900634"/>
              <a:gd name="connsiteX5" fmla="*/ 216000 w 229372"/>
              <a:gd name="connsiteY5" fmla="*/ 900634 h 900634"/>
              <a:gd name="connsiteX6" fmla="*/ 0 w 229372"/>
              <a:gd name="connsiteY6" fmla="*/ 900634 h 900634"/>
              <a:gd name="connsiteX7" fmla="*/ 0 w 229372"/>
              <a:gd name="connsiteY7" fmla="*/ 147565 h 900634"/>
              <a:gd name="connsiteX8" fmla="*/ 1 w 229372"/>
              <a:gd name="connsiteY8" fmla="*/ 139154 h 900634"/>
              <a:gd name="connsiteX9" fmla="*/ 1 w 229372"/>
              <a:gd name="connsiteY9" fmla="*/ 135270 h 900634"/>
              <a:gd name="connsiteX10" fmla="*/ 18921 w 229372"/>
              <a:gd name="connsiteY10" fmla="*/ 75839 h 900634"/>
              <a:gd name="connsiteX0" fmla="*/ 18921 w 216787"/>
              <a:gd name="connsiteY0" fmla="*/ 95001 h 919796"/>
              <a:gd name="connsiteX1" fmla="*/ 125743 w 216787"/>
              <a:gd name="connsiteY1" fmla="*/ 19162 h 919796"/>
              <a:gd name="connsiteX2" fmla="*/ 216001 w 216787"/>
              <a:gd name="connsiteY2" fmla="*/ 23670 h 919796"/>
              <a:gd name="connsiteX3" fmla="*/ 216001 w 216787"/>
              <a:gd name="connsiteY3" fmla="*/ 267176 h 919796"/>
              <a:gd name="connsiteX4" fmla="*/ 216000 w 216787"/>
              <a:gd name="connsiteY4" fmla="*/ 267176 h 919796"/>
              <a:gd name="connsiteX5" fmla="*/ 216000 w 216787"/>
              <a:gd name="connsiteY5" fmla="*/ 919796 h 919796"/>
              <a:gd name="connsiteX6" fmla="*/ 0 w 216787"/>
              <a:gd name="connsiteY6" fmla="*/ 919796 h 919796"/>
              <a:gd name="connsiteX7" fmla="*/ 0 w 216787"/>
              <a:gd name="connsiteY7" fmla="*/ 166727 h 919796"/>
              <a:gd name="connsiteX8" fmla="*/ 1 w 216787"/>
              <a:gd name="connsiteY8" fmla="*/ 158316 h 919796"/>
              <a:gd name="connsiteX9" fmla="*/ 1 w 216787"/>
              <a:gd name="connsiteY9" fmla="*/ 154432 h 919796"/>
              <a:gd name="connsiteX10" fmla="*/ 18921 w 216787"/>
              <a:gd name="connsiteY10" fmla="*/ 95001 h 919796"/>
              <a:gd name="connsiteX0" fmla="*/ 18921 w 216787"/>
              <a:gd name="connsiteY0" fmla="*/ 92723 h 917518"/>
              <a:gd name="connsiteX1" fmla="*/ 125743 w 216787"/>
              <a:gd name="connsiteY1" fmla="*/ 16884 h 917518"/>
              <a:gd name="connsiteX2" fmla="*/ 216001 w 216787"/>
              <a:gd name="connsiteY2" fmla="*/ 21392 h 917518"/>
              <a:gd name="connsiteX3" fmla="*/ 216001 w 216787"/>
              <a:gd name="connsiteY3" fmla="*/ 264898 h 917518"/>
              <a:gd name="connsiteX4" fmla="*/ 216000 w 216787"/>
              <a:gd name="connsiteY4" fmla="*/ 264898 h 917518"/>
              <a:gd name="connsiteX5" fmla="*/ 216000 w 216787"/>
              <a:gd name="connsiteY5" fmla="*/ 917518 h 917518"/>
              <a:gd name="connsiteX6" fmla="*/ 0 w 216787"/>
              <a:gd name="connsiteY6" fmla="*/ 917518 h 917518"/>
              <a:gd name="connsiteX7" fmla="*/ 0 w 216787"/>
              <a:gd name="connsiteY7" fmla="*/ 164449 h 917518"/>
              <a:gd name="connsiteX8" fmla="*/ 1 w 216787"/>
              <a:gd name="connsiteY8" fmla="*/ 156038 h 917518"/>
              <a:gd name="connsiteX9" fmla="*/ 1 w 216787"/>
              <a:gd name="connsiteY9" fmla="*/ 152154 h 917518"/>
              <a:gd name="connsiteX10" fmla="*/ 18921 w 216787"/>
              <a:gd name="connsiteY10" fmla="*/ 92723 h 917518"/>
              <a:gd name="connsiteX0" fmla="*/ 18921 w 223592"/>
              <a:gd name="connsiteY0" fmla="*/ 85982 h 910777"/>
              <a:gd name="connsiteX1" fmla="*/ 113520 w 223592"/>
              <a:gd name="connsiteY1" fmla="*/ 18536 h 910777"/>
              <a:gd name="connsiteX2" fmla="*/ 216001 w 223592"/>
              <a:gd name="connsiteY2" fmla="*/ 14651 h 910777"/>
              <a:gd name="connsiteX3" fmla="*/ 216001 w 223592"/>
              <a:gd name="connsiteY3" fmla="*/ 258157 h 910777"/>
              <a:gd name="connsiteX4" fmla="*/ 216000 w 223592"/>
              <a:gd name="connsiteY4" fmla="*/ 258157 h 910777"/>
              <a:gd name="connsiteX5" fmla="*/ 216000 w 223592"/>
              <a:gd name="connsiteY5" fmla="*/ 910777 h 910777"/>
              <a:gd name="connsiteX6" fmla="*/ 0 w 223592"/>
              <a:gd name="connsiteY6" fmla="*/ 910777 h 910777"/>
              <a:gd name="connsiteX7" fmla="*/ 0 w 223592"/>
              <a:gd name="connsiteY7" fmla="*/ 157708 h 910777"/>
              <a:gd name="connsiteX8" fmla="*/ 1 w 223592"/>
              <a:gd name="connsiteY8" fmla="*/ 149297 h 910777"/>
              <a:gd name="connsiteX9" fmla="*/ 1 w 223592"/>
              <a:gd name="connsiteY9" fmla="*/ 145413 h 910777"/>
              <a:gd name="connsiteX10" fmla="*/ 18921 w 223592"/>
              <a:gd name="connsiteY10" fmla="*/ 85982 h 910777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 w 223592"/>
              <a:gd name="connsiteY9" fmla="*/ 150412 h 915776"/>
              <a:gd name="connsiteX10" fmla="*/ 18921 w 223592"/>
              <a:gd name="connsiteY10" fmla="*/ 90981 h 915776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8921 w 223592"/>
              <a:gd name="connsiteY9" fmla="*/ 90981 h 915776"/>
              <a:gd name="connsiteX0" fmla="*/ 18921 w 223592"/>
              <a:gd name="connsiteY0" fmla="*/ 90981 h 915776"/>
              <a:gd name="connsiteX1" fmla="*/ 113520 w 223592"/>
              <a:gd name="connsiteY1" fmla="*/ 23535 h 915776"/>
              <a:gd name="connsiteX2" fmla="*/ 216001 w 223592"/>
              <a:gd name="connsiteY2" fmla="*/ 19650 h 915776"/>
              <a:gd name="connsiteX3" fmla="*/ 216001 w 223592"/>
              <a:gd name="connsiteY3" fmla="*/ 263156 h 915776"/>
              <a:gd name="connsiteX4" fmla="*/ 216000 w 223592"/>
              <a:gd name="connsiteY4" fmla="*/ 263156 h 915776"/>
              <a:gd name="connsiteX5" fmla="*/ 216000 w 223592"/>
              <a:gd name="connsiteY5" fmla="*/ 915776 h 915776"/>
              <a:gd name="connsiteX6" fmla="*/ 0 w 223592"/>
              <a:gd name="connsiteY6" fmla="*/ 915776 h 915776"/>
              <a:gd name="connsiteX7" fmla="*/ 0 w 223592"/>
              <a:gd name="connsiteY7" fmla="*/ 162707 h 915776"/>
              <a:gd name="connsiteX8" fmla="*/ 1 w 223592"/>
              <a:gd name="connsiteY8" fmla="*/ 154296 h 915776"/>
              <a:gd name="connsiteX9" fmla="*/ 18921 w 223592"/>
              <a:gd name="connsiteY9" fmla="*/ 90981 h 915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592" h="915776">
                <a:moveTo>
                  <a:pt x="18921" y="90981"/>
                </a:moveTo>
                <a:cubicBezTo>
                  <a:pt x="37841" y="69835"/>
                  <a:pt x="70583" y="36113"/>
                  <a:pt x="113520" y="23535"/>
                </a:cubicBezTo>
                <a:cubicBezTo>
                  <a:pt x="156457" y="10957"/>
                  <a:pt x="198921" y="-20287"/>
                  <a:pt x="216001" y="19650"/>
                </a:cubicBezTo>
                <a:cubicBezTo>
                  <a:pt x="233081" y="59587"/>
                  <a:pt x="216001" y="222572"/>
                  <a:pt x="216001" y="263156"/>
                </a:cubicBezTo>
                <a:lnTo>
                  <a:pt x="216000" y="263156"/>
                </a:lnTo>
                <a:lnTo>
                  <a:pt x="216000" y="915776"/>
                </a:lnTo>
                <a:lnTo>
                  <a:pt x="0" y="915776"/>
                </a:lnTo>
                <a:lnTo>
                  <a:pt x="0" y="162707"/>
                </a:lnTo>
                <a:cubicBezTo>
                  <a:pt x="0" y="159903"/>
                  <a:pt x="1" y="157100"/>
                  <a:pt x="1" y="154296"/>
                </a:cubicBezTo>
                <a:cubicBezTo>
                  <a:pt x="6308" y="133191"/>
                  <a:pt x="1" y="112127"/>
                  <a:pt x="18921" y="90981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662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8967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2级件：*须弥神之眼底框">
            <a:extLst>
              <a:ext uri="{FF2B5EF4-FFF2-40B4-BE49-F238E27FC236}">
                <a16:creationId xmlns:a16="http://schemas.microsoft.com/office/drawing/2014/main" id="{27BD4B49-B240-E7BC-83C9-17C6F5328B0B}"/>
              </a:ext>
            </a:extLst>
          </p:cNvPr>
          <p:cNvGrpSpPr/>
          <p:nvPr/>
        </p:nvGrpSpPr>
        <p:grpSpPr>
          <a:xfrm>
            <a:off x="568331" y="759709"/>
            <a:ext cx="2463787" cy="2800169"/>
            <a:chOff x="230928" y="573753"/>
            <a:chExt cx="4026958" cy="4576765"/>
          </a:xfr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glow rad="25400">
              <a:srgbClr val="D7D7D7">
                <a:alpha val="10000"/>
              </a:srgbClr>
            </a:glow>
            <a:outerShdw blurRad="12700" sx="80000" sy="80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brightRoom" dir="t"/>
          </a:scene3d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E5D74766-CB4D-A119-C522-ED6940DEB3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0928" y="573753"/>
              <a:ext cx="4026958" cy="4576765"/>
            </a:xfrm>
            <a:custGeom>
              <a:avLst/>
              <a:gdLst>
                <a:gd name="connsiteX0" fmla="*/ 2013480 w 4026958"/>
                <a:gd name="connsiteY0" fmla="*/ 4004008 h 4576766"/>
                <a:gd name="connsiteX1" fmla="*/ 1923480 w 4026958"/>
                <a:gd name="connsiteY1" fmla="*/ 4184008 h 4576766"/>
                <a:gd name="connsiteX2" fmla="*/ 2013480 w 4026958"/>
                <a:gd name="connsiteY2" fmla="*/ 4304008 h 4576766"/>
                <a:gd name="connsiteX3" fmla="*/ 2103480 w 4026958"/>
                <a:gd name="connsiteY3" fmla="*/ 4184008 h 4576766"/>
                <a:gd name="connsiteX4" fmla="*/ 2602857 w 4026958"/>
                <a:gd name="connsiteY4" fmla="*/ 3880309 h 4576766"/>
                <a:gd name="connsiteX5" fmla="*/ 2627313 w 4026958"/>
                <a:gd name="connsiteY5" fmla="*/ 3900487 h 4576766"/>
                <a:gd name="connsiteX6" fmla="*/ 2732754 w 4026958"/>
                <a:gd name="connsiteY6" fmla="*/ 4155045 h 4576766"/>
                <a:gd name="connsiteX7" fmla="*/ 2704463 w 4026958"/>
                <a:gd name="connsiteY7" fmla="*/ 4295174 h 4576766"/>
                <a:gd name="connsiteX8" fmla="*/ 2673151 w 4026958"/>
                <a:gd name="connsiteY8" fmla="*/ 4352862 h 4576766"/>
                <a:gd name="connsiteX9" fmla="*/ 2639091 w 4026958"/>
                <a:gd name="connsiteY9" fmla="*/ 4356295 h 4576766"/>
                <a:gd name="connsiteX10" fmla="*/ 2331209 w 4026958"/>
                <a:gd name="connsiteY10" fmla="*/ 4182969 h 4576766"/>
                <a:gd name="connsiteX11" fmla="*/ 2321542 w 4026958"/>
                <a:gd name="connsiteY11" fmla="*/ 4158346 h 4576766"/>
                <a:gd name="connsiteX12" fmla="*/ 2344399 w 4026958"/>
                <a:gd name="connsiteY12" fmla="*/ 4141103 h 4576766"/>
                <a:gd name="connsiteX13" fmla="*/ 2395466 w 4026958"/>
                <a:gd name="connsiteY13" fmla="*/ 4112796 h 4576766"/>
                <a:gd name="connsiteX14" fmla="*/ 2455972 w 4026958"/>
                <a:gd name="connsiteY14" fmla="*/ 4085285 h 4576766"/>
                <a:gd name="connsiteX15" fmla="*/ 2527639 w 4026958"/>
                <a:gd name="connsiteY15" fmla="*/ 4105246 h 4576766"/>
                <a:gd name="connsiteX16" fmla="*/ 2553504 w 4026958"/>
                <a:gd name="connsiteY16" fmla="*/ 4141719 h 4576766"/>
                <a:gd name="connsiteX17" fmla="*/ 2555205 w 4026958"/>
                <a:gd name="connsiteY17" fmla="*/ 4170911 h 4576766"/>
                <a:gd name="connsiteX18" fmla="*/ 2515965 w 4026958"/>
                <a:gd name="connsiteY18" fmla="*/ 4212625 h 4576766"/>
                <a:gd name="connsiteX19" fmla="*/ 2505154 w 4026958"/>
                <a:gd name="connsiteY19" fmla="*/ 4229290 h 4576766"/>
                <a:gd name="connsiteX20" fmla="*/ 2505970 w 4026958"/>
                <a:gd name="connsiteY20" fmla="*/ 4235745 h 4576766"/>
                <a:gd name="connsiteX21" fmla="*/ 2531969 w 4026958"/>
                <a:gd name="connsiteY21" fmla="*/ 4241799 h 4576766"/>
                <a:gd name="connsiteX22" fmla="*/ 2580937 w 4026958"/>
                <a:gd name="connsiteY22" fmla="*/ 4215745 h 4576766"/>
                <a:gd name="connsiteX23" fmla="*/ 2599576 w 4026958"/>
                <a:gd name="connsiteY23" fmla="*/ 4183984 h 4576766"/>
                <a:gd name="connsiteX24" fmla="*/ 2553915 w 4026958"/>
                <a:gd name="connsiteY24" fmla="*/ 4078879 h 4576766"/>
                <a:gd name="connsiteX25" fmla="*/ 2470175 w 4026958"/>
                <a:gd name="connsiteY25" fmla="*/ 4045144 h 4576766"/>
                <a:gd name="connsiteX26" fmla="*/ 2374658 w 4026958"/>
                <a:gd name="connsiteY26" fmla="*/ 4075486 h 4576766"/>
                <a:gd name="connsiteX27" fmla="*/ 2307456 w 4026958"/>
                <a:gd name="connsiteY27" fmla="*/ 4122466 h 4576766"/>
                <a:gd name="connsiteX28" fmla="*/ 2286405 w 4026958"/>
                <a:gd name="connsiteY28" fmla="*/ 4068848 h 4576766"/>
                <a:gd name="connsiteX29" fmla="*/ 2279582 w 4026958"/>
                <a:gd name="connsiteY29" fmla="*/ 4001166 h 4576766"/>
                <a:gd name="connsiteX30" fmla="*/ 2314677 w 4026958"/>
                <a:gd name="connsiteY30" fmla="*/ 4012060 h 4576766"/>
                <a:gd name="connsiteX31" fmla="*/ 2369092 w 4026958"/>
                <a:gd name="connsiteY31" fmla="*/ 4017545 h 4576766"/>
                <a:gd name="connsiteX32" fmla="*/ 2592980 w 4026958"/>
                <a:gd name="connsiteY32" fmla="*/ 3898505 h 4576766"/>
                <a:gd name="connsiteX33" fmla="*/ 1424103 w 4026958"/>
                <a:gd name="connsiteY33" fmla="*/ 3880309 h 4576766"/>
                <a:gd name="connsiteX34" fmla="*/ 1433980 w 4026958"/>
                <a:gd name="connsiteY34" fmla="*/ 3898505 h 4576766"/>
                <a:gd name="connsiteX35" fmla="*/ 1657868 w 4026958"/>
                <a:gd name="connsiteY35" fmla="*/ 4017545 h 4576766"/>
                <a:gd name="connsiteX36" fmla="*/ 1712283 w 4026958"/>
                <a:gd name="connsiteY36" fmla="*/ 4012060 h 4576766"/>
                <a:gd name="connsiteX37" fmla="*/ 1747378 w 4026958"/>
                <a:gd name="connsiteY37" fmla="*/ 4001166 h 4576766"/>
                <a:gd name="connsiteX38" fmla="*/ 1740555 w 4026958"/>
                <a:gd name="connsiteY38" fmla="*/ 4068848 h 4576766"/>
                <a:gd name="connsiteX39" fmla="*/ 1719505 w 4026958"/>
                <a:gd name="connsiteY39" fmla="*/ 4122466 h 4576766"/>
                <a:gd name="connsiteX40" fmla="*/ 1652302 w 4026958"/>
                <a:gd name="connsiteY40" fmla="*/ 4075486 h 4576766"/>
                <a:gd name="connsiteX41" fmla="*/ 1556785 w 4026958"/>
                <a:gd name="connsiteY41" fmla="*/ 4045144 h 4576766"/>
                <a:gd name="connsiteX42" fmla="*/ 1473045 w 4026958"/>
                <a:gd name="connsiteY42" fmla="*/ 4078879 h 4576766"/>
                <a:gd name="connsiteX43" fmla="*/ 1427384 w 4026958"/>
                <a:gd name="connsiteY43" fmla="*/ 4183984 h 4576766"/>
                <a:gd name="connsiteX44" fmla="*/ 1446023 w 4026958"/>
                <a:gd name="connsiteY44" fmla="*/ 4215745 h 4576766"/>
                <a:gd name="connsiteX45" fmla="*/ 1494991 w 4026958"/>
                <a:gd name="connsiteY45" fmla="*/ 4241799 h 4576766"/>
                <a:gd name="connsiteX46" fmla="*/ 1520991 w 4026958"/>
                <a:gd name="connsiteY46" fmla="*/ 4235745 h 4576766"/>
                <a:gd name="connsiteX47" fmla="*/ 1521806 w 4026958"/>
                <a:gd name="connsiteY47" fmla="*/ 4229290 h 4576766"/>
                <a:gd name="connsiteX48" fmla="*/ 1510996 w 4026958"/>
                <a:gd name="connsiteY48" fmla="*/ 4212625 h 4576766"/>
                <a:gd name="connsiteX49" fmla="*/ 1471755 w 4026958"/>
                <a:gd name="connsiteY49" fmla="*/ 4170911 h 4576766"/>
                <a:gd name="connsiteX50" fmla="*/ 1473456 w 4026958"/>
                <a:gd name="connsiteY50" fmla="*/ 4141719 h 4576766"/>
                <a:gd name="connsiteX51" fmla="*/ 1499321 w 4026958"/>
                <a:gd name="connsiteY51" fmla="*/ 4105246 h 4576766"/>
                <a:gd name="connsiteX52" fmla="*/ 1570989 w 4026958"/>
                <a:gd name="connsiteY52" fmla="*/ 4085285 h 4576766"/>
                <a:gd name="connsiteX53" fmla="*/ 1631494 w 4026958"/>
                <a:gd name="connsiteY53" fmla="*/ 4112796 h 4576766"/>
                <a:gd name="connsiteX54" fmla="*/ 1682561 w 4026958"/>
                <a:gd name="connsiteY54" fmla="*/ 4141103 h 4576766"/>
                <a:gd name="connsiteX55" fmla="*/ 1705418 w 4026958"/>
                <a:gd name="connsiteY55" fmla="*/ 4158346 h 4576766"/>
                <a:gd name="connsiteX56" fmla="*/ 1695751 w 4026958"/>
                <a:gd name="connsiteY56" fmla="*/ 4182969 h 4576766"/>
                <a:gd name="connsiteX57" fmla="*/ 1387869 w 4026958"/>
                <a:gd name="connsiteY57" fmla="*/ 4356295 h 4576766"/>
                <a:gd name="connsiteX58" fmla="*/ 1353809 w 4026958"/>
                <a:gd name="connsiteY58" fmla="*/ 4352862 h 4576766"/>
                <a:gd name="connsiteX59" fmla="*/ 1322497 w 4026958"/>
                <a:gd name="connsiteY59" fmla="*/ 4295174 h 4576766"/>
                <a:gd name="connsiteX60" fmla="*/ 1294206 w 4026958"/>
                <a:gd name="connsiteY60" fmla="*/ 4155045 h 4576766"/>
                <a:gd name="connsiteX61" fmla="*/ 1399647 w 4026958"/>
                <a:gd name="connsiteY61" fmla="*/ 3900487 h 4576766"/>
                <a:gd name="connsiteX62" fmla="*/ 1840680 w 4026958"/>
                <a:gd name="connsiteY62" fmla="*/ 3812479 h 4576766"/>
                <a:gd name="connsiteX63" fmla="*/ 2013480 w 4026958"/>
                <a:gd name="connsiteY63" fmla="*/ 3956479 h 4576766"/>
                <a:gd name="connsiteX64" fmla="*/ 2186280 w 4026958"/>
                <a:gd name="connsiteY64" fmla="*/ 3812479 h 4576766"/>
                <a:gd name="connsiteX65" fmla="*/ 3465490 w 4026958"/>
                <a:gd name="connsiteY65" fmla="*/ 3063269 h 4576766"/>
                <a:gd name="connsiteX66" fmla="*/ 3429619 w 4026958"/>
                <a:gd name="connsiteY66" fmla="*/ 3067420 h 4576766"/>
                <a:gd name="connsiteX67" fmla="*/ 3402831 w 4026958"/>
                <a:gd name="connsiteY67" fmla="*/ 3088728 h 4576766"/>
                <a:gd name="connsiteX68" fmla="*/ 3404453 w 4026958"/>
                <a:gd name="connsiteY68" fmla="*/ 3097049 h 4576766"/>
                <a:gd name="connsiteX69" fmla="*/ 3426168 w 4026958"/>
                <a:gd name="connsiteY69" fmla="*/ 3110443 h 4576766"/>
                <a:gd name="connsiteX70" fmla="*/ 3494558 w 4026958"/>
                <a:gd name="connsiteY70" fmla="*/ 3137433 h 4576766"/>
                <a:gd name="connsiteX71" fmla="*/ 3508561 w 4026958"/>
                <a:gd name="connsiteY71" fmla="*/ 3172137 h 4576766"/>
                <a:gd name="connsiteX72" fmla="*/ 3498820 w 4026958"/>
                <a:gd name="connsiteY72" fmla="*/ 3228756 h 4576766"/>
                <a:gd name="connsiteX73" fmla="*/ 3426981 w 4026958"/>
                <a:gd name="connsiteY73" fmla="*/ 3291261 h 4576766"/>
                <a:gd name="connsiteX74" fmla="*/ 3341543 w 4026958"/>
                <a:gd name="connsiteY74" fmla="*/ 3291261 h 4576766"/>
                <a:gd name="connsiteX75" fmla="*/ 3267065 w 4026958"/>
                <a:gd name="connsiteY75" fmla="*/ 3286593 h 4576766"/>
                <a:gd name="connsiteX76" fmla="*/ 3261179 w 4026958"/>
                <a:gd name="connsiteY76" fmla="*/ 3250471 h 4576766"/>
                <a:gd name="connsiteX77" fmla="*/ 3236015 w 4026958"/>
                <a:gd name="connsiteY77" fmla="*/ 3163004 h 4576766"/>
                <a:gd name="connsiteX78" fmla="*/ 3200095 w 4026958"/>
                <a:gd name="connsiteY78" fmla="*/ 3169700 h 4576766"/>
                <a:gd name="connsiteX79" fmla="*/ 3149969 w 4026958"/>
                <a:gd name="connsiteY79" fmla="*/ 3259805 h 4576766"/>
                <a:gd name="connsiteX80" fmla="*/ 3094567 w 4026958"/>
                <a:gd name="connsiteY80" fmla="*/ 3324137 h 4576766"/>
                <a:gd name="connsiteX81" fmla="*/ 3036527 w 4026958"/>
                <a:gd name="connsiteY81" fmla="*/ 3390296 h 4576766"/>
                <a:gd name="connsiteX82" fmla="*/ 2987821 w 4026958"/>
                <a:gd name="connsiteY82" fmla="*/ 3444074 h 4576766"/>
                <a:gd name="connsiteX83" fmla="*/ 2956974 w 4026958"/>
                <a:gd name="connsiteY83" fmla="*/ 3480400 h 4576766"/>
                <a:gd name="connsiteX84" fmla="*/ 2981530 w 4026958"/>
                <a:gd name="connsiteY84" fmla="*/ 3498056 h 4576766"/>
                <a:gd name="connsiteX85" fmla="*/ 3039367 w 4026958"/>
                <a:gd name="connsiteY85" fmla="*/ 3469035 h 4576766"/>
                <a:gd name="connsiteX86" fmla="*/ 3145505 w 4026958"/>
                <a:gd name="connsiteY86" fmla="*/ 3402065 h 4576766"/>
                <a:gd name="connsiteX87" fmla="*/ 3189136 w 4026958"/>
                <a:gd name="connsiteY87" fmla="*/ 3363913 h 4576766"/>
                <a:gd name="connsiteX88" fmla="*/ 3244133 w 4026958"/>
                <a:gd name="connsiteY88" fmla="*/ 3318861 h 4576766"/>
                <a:gd name="connsiteX89" fmla="*/ 3338905 w 4026958"/>
                <a:gd name="connsiteY89" fmla="*/ 3348287 h 4576766"/>
                <a:gd name="connsiteX90" fmla="*/ 3464727 w 4026958"/>
                <a:gd name="connsiteY90" fmla="*/ 3331443 h 4576766"/>
                <a:gd name="connsiteX91" fmla="*/ 3542858 w 4026958"/>
                <a:gd name="connsiteY91" fmla="*/ 3246411 h 4576766"/>
                <a:gd name="connsiteX92" fmla="*/ 3539814 w 4026958"/>
                <a:gd name="connsiteY92" fmla="*/ 3098064 h 4576766"/>
                <a:gd name="connsiteX93" fmla="*/ 3500647 w 4026958"/>
                <a:gd name="connsiteY93" fmla="*/ 3071479 h 4576766"/>
                <a:gd name="connsiteX94" fmla="*/ 3465490 w 4026958"/>
                <a:gd name="connsiteY94" fmla="*/ 3063269 h 4576766"/>
                <a:gd name="connsiteX95" fmla="*/ 561470 w 4026958"/>
                <a:gd name="connsiteY95" fmla="*/ 3063269 h 4576766"/>
                <a:gd name="connsiteX96" fmla="*/ 526313 w 4026958"/>
                <a:gd name="connsiteY96" fmla="*/ 3071479 h 4576766"/>
                <a:gd name="connsiteX97" fmla="*/ 487146 w 4026958"/>
                <a:gd name="connsiteY97" fmla="*/ 3098064 h 4576766"/>
                <a:gd name="connsiteX98" fmla="*/ 484103 w 4026958"/>
                <a:gd name="connsiteY98" fmla="*/ 3246411 h 4576766"/>
                <a:gd name="connsiteX99" fmla="*/ 562234 w 4026958"/>
                <a:gd name="connsiteY99" fmla="*/ 3331443 h 4576766"/>
                <a:gd name="connsiteX100" fmla="*/ 688056 w 4026958"/>
                <a:gd name="connsiteY100" fmla="*/ 3348287 h 4576766"/>
                <a:gd name="connsiteX101" fmla="*/ 782828 w 4026958"/>
                <a:gd name="connsiteY101" fmla="*/ 3318861 h 4576766"/>
                <a:gd name="connsiteX102" fmla="*/ 837824 w 4026958"/>
                <a:gd name="connsiteY102" fmla="*/ 3363913 h 4576766"/>
                <a:gd name="connsiteX103" fmla="*/ 881455 w 4026958"/>
                <a:gd name="connsiteY103" fmla="*/ 3402065 h 4576766"/>
                <a:gd name="connsiteX104" fmla="*/ 987593 w 4026958"/>
                <a:gd name="connsiteY104" fmla="*/ 3469035 h 4576766"/>
                <a:gd name="connsiteX105" fmla="*/ 1045430 w 4026958"/>
                <a:gd name="connsiteY105" fmla="*/ 3498056 h 4576766"/>
                <a:gd name="connsiteX106" fmla="*/ 1069986 w 4026958"/>
                <a:gd name="connsiteY106" fmla="*/ 3480400 h 4576766"/>
                <a:gd name="connsiteX107" fmla="*/ 1039139 w 4026958"/>
                <a:gd name="connsiteY107" fmla="*/ 3444074 h 4576766"/>
                <a:gd name="connsiteX108" fmla="*/ 990433 w 4026958"/>
                <a:gd name="connsiteY108" fmla="*/ 3390296 h 4576766"/>
                <a:gd name="connsiteX109" fmla="*/ 932393 w 4026958"/>
                <a:gd name="connsiteY109" fmla="*/ 3324137 h 4576766"/>
                <a:gd name="connsiteX110" fmla="*/ 876991 w 4026958"/>
                <a:gd name="connsiteY110" fmla="*/ 3259805 h 4576766"/>
                <a:gd name="connsiteX111" fmla="*/ 826865 w 4026958"/>
                <a:gd name="connsiteY111" fmla="*/ 3169700 h 4576766"/>
                <a:gd name="connsiteX112" fmla="*/ 790945 w 4026958"/>
                <a:gd name="connsiteY112" fmla="*/ 3163004 h 4576766"/>
                <a:gd name="connsiteX113" fmla="*/ 765781 w 4026958"/>
                <a:gd name="connsiteY113" fmla="*/ 3250471 h 4576766"/>
                <a:gd name="connsiteX114" fmla="*/ 759896 w 4026958"/>
                <a:gd name="connsiteY114" fmla="*/ 3286593 h 4576766"/>
                <a:gd name="connsiteX115" fmla="*/ 685417 w 4026958"/>
                <a:gd name="connsiteY115" fmla="*/ 3291261 h 4576766"/>
                <a:gd name="connsiteX116" fmla="*/ 599980 w 4026958"/>
                <a:gd name="connsiteY116" fmla="*/ 3291261 h 4576766"/>
                <a:gd name="connsiteX117" fmla="*/ 528140 w 4026958"/>
                <a:gd name="connsiteY117" fmla="*/ 3228756 h 4576766"/>
                <a:gd name="connsiteX118" fmla="*/ 518399 w 4026958"/>
                <a:gd name="connsiteY118" fmla="*/ 3172137 h 4576766"/>
                <a:gd name="connsiteX119" fmla="*/ 532402 w 4026958"/>
                <a:gd name="connsiteY119" fmla="*/ 3137433 h 4576766"/>
                <a:gd name="connsiteX120" fmla="*/ 600792 w 4026958"/>
                <a:gd name="connsiteY120" fmla="*/ 3110443 h 4576766"/>
                <a:gd name="connsiteX121" fmla="*/ 622507 w 4026958"/>
                <a:gd name="connsiteY121" fmla="*/ 3097049 h 4576766"/>
                <a:gd name="connsiteX122" fmla="*/ 624130 w 4026958"/>
                <a:gd name="connsiteY122" fmla="*/ 3088728 h 4576766"/>
                <a:gd name="connsiteX123" fmla="*/ 597341 w 4026958"/>
                <a:gd name="connsiteY123" fmla="*/ 3067420 h 4576766"/>
                <a:gd name="connsiteX124" fmla="*/ 561470 w 4026958"/>
                <a:gd name="connsiteY124" fmla="*/ 3063269 h 4576766"/>
                <a:gd name="connsiteX125" fmla="*/ 2001097 w 4026958"/>
                <a:gd name="connsiteY125" fmla="*/ 809999 h 4576766"/>
                <a:gd name="connsiteX126" fmla="*/ 1905651 w 4026958"/>
                <a:gd name="connsiteY126" fmla="*/ 905445 h 4576766"/>
                <a:gd name="connsiteX127" fmla="*/ 2013480 w 4026958"/>
                <a:gd name="connsiteY127" fmla="*/ 900000 h 4576766"/>
                <a:gd name="connsiteX128" fmla="*/ 2095226 w 4026958"/>
                <a:gd name="connsiteY128" fmla="*/ 904128 h 4576766"/>
                <a:gd name="connsiteX129" fmla="*/ 2013480 w 4026958"/>
                <a:gd name="connsiteY129" fmla="*/ 384065 h 4576766"/>
                <a:gd name="connsiteX130" fmla="*/ 1318566 w 4026958"/>
                <a:gd name="connsiteY130" fmla="*/ 1078979 h 4576766"/>
                <a:gd name="connsiteX131" fmla="*/ 1327091 w 4026958"/>
                <a:gd name="connsiteY131" fmla="*/ 1073800 h 4576766"/>
                <a:gd name="connsiteX132" fmla="*/ 1585268 w 4026958"/>
                <a:gd name="connsiteY132" fmla="*/ 964740 h 4576766"/>
                <a:gd name="connsiteX133" fmla="*/ 1622337 w 4026958"/>
                <a:gd name="connsiteY133" fmla="*/ 955208 h 4576766"/>
                <a:gd name="connsiteX134" fmla="*/ 2013480 w 4026958"/>
                <a:gd name="connsiteY134" fmla="*/ 564065 h 4576766"/>
                <a:gd name="connsiteX135" fmla="*/ 2404623 w 4026958"/>
                <a:gd name="connsiteY135" fmla="*/ 955208 h 4576766"/>
                <a:gd name="connsiteX136" fmla="*/ 2441692 w 4026958"/>
                <a:gd name="connsiteY136" fmla="*/ 964740 h 4576766"/>
                <a:gd name="connsiteX137" fmla="*/ 2699870 w 4026958"/>
                <a:gd name="connsiteY137" fmla="*/ 1073800 h 4576766"/>
                <a:gd name="connsiteX138" fmla="*/ 2708394 w 4026958"/>
                <a:gd name="connsiteY138" fmla="*/ 1078979 h 4576766"/>
                <a:gd name="connsiteX139" fmla="*/ 2013480 w 4026958"/>
                <a:gd name="connsiteY139" fmla="*/ 0 h 4576766"/>
                <a:gd name="connsiteX140" fmla="*/ 2876018 w 4026958"/>
                <a:gd name="connsiteY140" fmla="*/ 931987 h 4576766"/>
                <a:gd name="connsiteX141" fmla="*/ 3556179 w 4026958"/>
                <a:gd name="connsiteY141" fmla="*/ 2223042 h 4576766"/>
                <a:gd name="connsiteX142" fmla="*/ 3449172 w 4026958"/>
                <a:gd name="connsiteY142" fmla="*/ 2793940 h 4576766"/>
                <a:gd name="connsiteX143" fmla="*/ 3406895 w 4026958"/>
                <a:gd name="connsiteY143" fmla="*/ 2889110 h 4576766"/>
                <a:gd name="connsiteX144" fmla="*/ 3520608 w 4026958"/>
                <a:gd name="connsiteY144" fmla="*/ 2889110 h 4576766"/>
                <a:gd name="connsiteX145" fmla="*/ 3597819 w 4026958"/>
                <a:gd name="connsiteY145" fmla="*/ 2825405 h 4576766"/>
                <a:gd name="connsiteX146" fmla="*/ 4000378 w 4026958"/>
                <a:gd name="connsiteY146" fmla="*/ 2702440 h 4576766"/>
                <a:gd name="connsiteX147" fmla="*/ 4026958 w 4026958"/>
                <a:gd name="connsiteY147" fmla="*/ 2703782 h 4576766"/>
                <a:gd name="connsiteX148" fmla="*/ 4007578 w 4026958"/>
                <a:gd name="connsiteY148" fmla="*/ 2744012 h 4576766"/>
                <a:gd name="connsiteX149" fmla="*/ 2817241 w 4026958"/>
                <a:gd name="connsiteY149" fmla="*/ 3920079 h 4576766"/>
                <a:gd name="connsiteX150" fmla="*/ 2717533 w 4026958"/>
                <a:gd name="connsiteY150" fmla="*/ 3967368 h 4576766"/>
                <a:gd name="connsiteX151" fmla="*/ 2689281 w 4026958"/>
                <a:gd name="connsiteY151" fmla="*/ 3830848 h 4576766"/>
                <a:gd name="connsiteX152" fmla="*/ 2654761 w 4026958"/>
                <a:gd name="connsiteY152" fmla="*/ 3725006 h 4576766"/>
                <a:gd name="connsiteX153" fmla="*/ 2623940 w 4026958"/>
                <a:gd name="connsiteY153" fmla="*/ 3651916 h 4576766"/>
                <a:gd name="connsiteX154" fmla="*/ 2587893 w 4026958"/>
                <a:gd name="connsiteY154" fmla="*/ 3668494 h 4576766"/>
                <a:gd name="connsiteX155" fmla="*/ 2519559 w 4026958"/>
                <a:gd name="connsiteY155" fmla="*/ 3690747 h 4576766"/>
                <a:gd name="connsiteX156" fmla="*/ 2167261 w 4026958"/>
                <a:gd name="connsiteY156" fmla="*/ 3984328 h 4576766"/>
                <a:gd name="connsiteX157" fmla="*/ 2283480 w 4026958"/>
                <a:gd name="connsiteY157" fmla="*/ 4216766 h 4576766"/>
                <a:gd name="connsiteX158" fmla="*/ 2013480 w 4026958"/>
                <a:gd name="connsiteY158" fmla="*/ 4576766 h 4576766"/>
                <a:gd name="connsiteX159" fmla="*/ 1743480 w 4026958"/>
                <a:gd name="connsiteY159" fmla="*/ 4216766 h 4576766"/>
                <a:gd name="connsiteX160" fmla="*/ 1859699 w 4026958"/>
                <a:gd name="connsiteY160" fmla="*/ 3984328 h 4576766"/>
                <a:gd name="connsiteX161" fmla="*/ 1507402 w 4026958"/>
                <a:gd name="connsiteY161" fmla="*/ 3690747 h 4576766"/>
                <a:gd name="connsiteX162" fmla="*/ 1439067 w 4026958"/>
                <a:gd name="connsiteY162" fmla="*/ 3668494 h 4576766"/>
                <a:gd name="connsiteX163" fmla="*/ 1403019 w 4026958"/>
                <a:gd name="connsiteY163" fmla="*/ 3651916 h 4576766"/>
                <a:gd name="connsiteX164" fmla="*/ 1372198 w 4026958"/>
                <a:gd name="connsiteY164" fmla="*/ 3725006 h 4576766"/>
                <a:gd name="connsiteX165" fmla="*/ 1337677 w 4026958"/>
                <a:gd name="connsiteY165" fmla="*/ 3830848 h 4576766"/>
                <a:gd name="connsiteX166" fmla="*/ 1309425 w 4026958"/>
                <a:gd name="connsiteY166" fmla="*/ 3967368 h 4576766"/>
                <a:gd name="connsiteX167" fmla="*/ 1209717 w 4026958"/>
                <a:gd name="connsiteY167" fmla="*/ 3920079 h 4576766"/>
                <a:gd name="connsiteX168" fmla="*/ 19380 w 4026958"/>
                <a:gd name="connsiteY168" fmla="*/ 2744012 h 4576766"/>
                <a:gd name="connsiteX169" fmla="*/ 0 w 4026958"/>
                <a:gd name="connsiteY169" fmla="*/ 2703782 h 4576766"/>
                <a:gd name="connsiteX170" fmla="*/ 26580 w 4026958"/>
                <a:gd name="connsiteY170" fmla="*/ 2702440 h 4576766"/>
                <a:gd name="connsiteX171" fmla="*/ 429139 w 4026958"/>
                <a:gd name="connsiteY171" fmla="*/ 2825405 h 4576766"/>
                <a:gd name="connsiteX172" fmla="*/ 506350 w 4026958"/>
                <a:gd name="connsiteY172" fmla="*/ 2889110 h 4576766"/>
                <a:gd name="connsiteX173" fmla="*/ 620065 w 4026958"/>
                <a:gd name="connsiteY173" fmla="*/ 2889110 h 4576766"/>
                <a:gd name="connsiteX174" fmla="*/ 577788 w 4026958"/>
                <a:gd name="connsiteY174" fmla="*/ 2793940 h 4576766"/>
                <a:gd name="connsiteX175" fmla="*/ 470781 w 4026958"/>
                <a:gd name="connsiteY175" fmla="*/ 2223042 h 4576766"/>
                <a:gd name="connsiteX176" fmla="*/ 1150942 w 4026958"/>
                <a:gd name="connsiteY176" fmla="*/ 931987 h 4576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4026958" h="4576766">
                  <a:moveTo>
                    <a:pt x="2013480" y="4004008"/>
                  </a:moveTo>
                  <a:lnTo>
                    <a:pt x="1923480" y="4184008"/>
                  </a:lnTo>
                  <a:lnTo>
                    <a:pt x="2013480" y="4304008"/>
                  </a:lnTo>
                  <a:lnTo>
                    <a:pt x="2103480" y="4184008"/>
                  </a:lnTo>
                  <a:close/>
                  <a:moveTo>
                    <a:pt x="2602857" y="3880309"/>
                  </a:moveTo>
                  <a:lnTo>
                    <a:pt x="2627313" y="3900487"/>
                  </a:lnTo>
                  <a:cubicBezTo>
                    <a:pt x="2692460" y="3965634"/>
                    <a:pt x="2732754" y="4055634"/>
                    <a:pt x="2732754" y="4155045"/>
                  </a:cubicBezTo>
                  <a:cubicBezTo>
                    <a:pt x="2732754" y="4204751"/>
                    <a:pt x="2722680" y="4252104"/>
                    <a:pt x="2704463" y="4295174"/>
                  </a:cubicBezTo>
                  <a:lnTo>
                    <a:pt x="2673151" y="4352862"/>
                  </a:lnTo>
                  <a:lnTo>
                    <a:pt x="2639091" y="4356295"/>
                  </a:lnTo>
                  <a:cubicBezTo>
                    <a:pt x="2508614" y="4356295"/>
                    <a:pt x="2394348" y="4286882"/>
                    <a:pt x="2331209" y="4182969"/>
                  </a:cubicBezTo>
                  <a:lnTo>
                    <a:pt x="2321542" y="4158346"/>
                  </a:lnTo>
                  <a:lnTo>
                    <a:pt x="2344399" y="4141103"/>
                  </a:lnTo>
                  <a:cubicBezTo>
                    <a:pt x="2360516" y="4130125"/>
                    <a:pt x="2377619" y="4120635"/>
                    <a:pt x="2395466" y="4112796"/>
                  </a:cubicBezTo>
                  <a:cubicBezTo>
                    <a:pt x="2439357" y="4095332"/>
                    <a:pt x="2435239" y="4087904"/>
                    <a:pt x="2455972" y="4085285"/>
                  </a:cubicBezTo>
                  <a:cubicBezTo>
                    <a:pt x="2481533" y="4082514"/>
                    <a:pt x="2507189" y="4089646"/>
                    <a:pt x="2527639" y="4105246"/>
                  </a:cubicBezTo>
                  <a:cubicBezTo>
                    <a:pt x="2539756" y="4114505"/>
                    <a:pt x="2548794" y="4127213"/>
                    <a:pt x="2553504" y="4141719"/>
                  </a:cubicBezTo>
                  <a:cubicBezTo>
                    <a:pt x="2557107" y="4151039"/>
                    <a:pt x="2557698" y="4161236"/>
                    <a:pt x="2555205" y="4170911"/>
                  </a:cubicBezTo>
                  <a:cubicBezTo>
                    <a:pt x="2545999" y="4188009"/>
                    <a:pt x="2532477" y="4202394"/>
                    <a:pt x="2515965" y="4212625"/>
                  </a:cubicBezTo>
                  <a:cubicBezTo>
                    <a:pt x="2510072" y="4216311"/>
                    <a:pt x="2506113" y="4222412"/>
                    <a:pt x="2505154" y="4229290"/>
                  </a:cubicBezTo>
                  <a:cubicBezTo>
                    <a:pt x="2504735" y="4231468"/>
                    <a:pt x="2505022" y="4233739"/>
                    <a:pt x="2505970" y="4235745"/>
                  </a:cubicBezTo>
                  <a:cubicBezTo>
                    <a:pt x="2510650" y="4244491"/>
                    <a:pt x="2527078" y="4242417"/>
                    <a:pt x="2531969" y="4241799"/>
                  </a:cubicBezTo>
                  <a:cubicBezTo>
                    <a:pt x="2550784" y="4238966"/>
                    <a:pt x="2568064" y="4229771"/>
                    <a:pt x="2580937" y="4215745"/>
                  </a:cubicBezTo>
                  <a:cubicBezTo>
                    <a:pt x="2589493" y="4206717"/>
                    <a:pt x="2595869" y="4195857"/>
                    <a:pt x="2599576" y="4183984"/>
                  </a:cubicBezTo>
                  <a:cubicBezTo>
                    <a:pt x="2614744" y="4132594"/>
                    <a:pt x="2555630" y="4081443"/>
                    <a:pt x="2553915" y="4078879"/>
                  </a:cubicBezTo>
                  <a:cubicBezTo>
                    <a:pt x="2530452" y="4058772"/>
                    <a:pt x="2501038" y="4046908"/>
                    <a:pt x="2470175" y="4045144"/>
                  </a:cubicBezTo>
                  <a:cubicBezTo>
                    <a:pt x="2433936" y="4042963"/>
                    <a:pt x="2408356" y="4057521"/>
                    <a:pt x="2374658" y="4075486"/>
                  </a:cubicBezTo>
                  <a:lnTo>
                    <a:pt x="2307456" y="4122466"/>
                  </a:lnTo>
                  <a:lnTo>
                    <a:pt x="2286405" y="4068848"/>
                  </a:lnTo>
                  <a:lnTo>
                    <a:pt x="2279582" y="4001166"/>
                  </a:lnTo>
                  <a:lnTo>
                    <a:pt x="2314677" y="4012060"/>
                  </a:lnTo>
                  <a:cubicBezTo>
                    <a:pt x="2332254" y="4015656"/>
                    <a:pt x="2350452" y="4017545"/>
                    <a:pt x="2369092" y="4017545"/>
                  </a:cubicBezTo>
                  <a:cubicBezTo>
                    <a:pt x="2462290" y="4017545"/>
                    <a:pt x="2544459" y="3970325"/>
                    <a:pt x="2592980" y="3898505"/>
                  </a:cubicBezTo>
                  <a:close/>
                  <a:moveTo>
                    <a:pt x="1424103" y="3880309"/>
                  </a:moveTo>
                  <a:lnTo>
                    <a:pt x="1433980" y="3898505"/>
                  </a:lnTo>
                  <a:cubicBezTo>
                    <a:pt x="1482501" y="3970325"/>
                    <a:pt x="1564670" y="4017545"/>
                    <a:pt x="1657868" y="4017545"/>
                  </a:cubicBezTo>
                  <a:cubicBezTo>
                    <a:pt x="1676508" y="4017545"/>
                    <a:pt x="1694706" y="4015656"/>
                    <a:pt x="1712283" y="4012060"/>
                  </a:cubicBezTo>
                  <a:lnTo>
                    <a:pt x="1747378" y="4001166"/>
                  </a:lnTo>
                  <a:lnTo>
                    <a:pt x="1740555" y="4068848"/>
                  </a:lnTo>
                  <a:lnTo>
                    <a:pt x="1719505" y="4122466"/>
                  </a:lnTo>
                  <a:lnTo>
                    <a:pt x="1652302" y="4075486"/>
                  </a:lnTo>
                  <a:cubicBezTo>
                    <a:pt x="1618605" y="4057521"/>
                    <a:pt x="1593024" y="4042963"/>
                    <a:pt x="1556785" y="4045144"/>
                  </a:cubicBezTo>
                  <a:cubicBezTo>
                    <a:pt x="1525922" y="4046908"/>
                    <a:pt x="1496508" y="4058772"/>
                    <a:pt x="1473045" y="4078879"/>
                  </a:cubicBezTo>
                  <a:cubicBezTo>
                    <a:pt x="1471330" y="4081443"/>
                    <a:pt x="1412216" y="4132594"/>
                    <a:pt x="1427384" y="4183984"/>
                  </a:cubicBezTo>
                  <a:cubicBezTo>
                    <a:pt x="1431091" y="4195857"/>
                    <a:pt x="1437467" y="4206717"/>
                    <a:pt x="1446023" y="4215745"/>
                  </a:cubicBezTo>
                  <a:cubicBezTo>
                    <a:pt x="1458896" y="4229771"/>
                    <a:pt x="1476176" y="4238966"/>
                    <a:pt x="1494991" y="4241799"/>
                  </a:cubicBezTo>
                  <a:cubicBezTo>
                    <a:pt x="1499882" y="4242417"/>
                    <a:pt x="1516311" y="4244491"/>
                    <a:pt x="1520991" y="4235745"/>
                  </a:cubicBezTo>
                  <a:cubicBezTo>
                    <a:pt x="1521939" y="4233739"/>
                    <a:pt x="1522225" y="4231468"/>
                    <a:pt x="1521806" y="4229290"/>
                  </a:cubicBezTo>
                  <a:cubicBezTo>
                    <a:pt x="1520847" y="4222412"/>
                    <a:pt x="1516888" y="4216311"/>
                    <a:pt x="1510996" y="4212625"/>
                  </a:cubicBezTo>
                  <a:cubicBezTo>
                    <a:pt x="1494483" y="4202394"/>
                    <a:pt x="1480961" y="4188009"/>
                    <a:pt x="1471755" y="4170911"/>
                  </a:cubicBezTo>
                  <a:cubicBezTo>
                    <a:pt x="1469262" y="4161236"/>
                    <a:pt x="1469853" y="4151039"/>
                    <a:pt x="1473456" y="4141719"/>
                  </a:cubicBezTo>
                  <a:cubicBezTo>
                    <a:pt x="1478167" y="4127213"/>
                    <a:pt x="1487204" y="4114505"/>
                    <a:pt x="1499321" y="4105246"/>
                  </a:cubicBezTo>
                  <a:cubicBezTo>
                    <a:pt x="1519771" y="4089646"/>
                    <a:pt x="1545427" y="4082514"/>
                    <a:pt x="1570989" y="4085285"/>
                  </a:cubicBezTo>
                  <a:cubicBezTo>
                    <a:pt x="1591721" y="4087904"/>
                    <a:pt x="1587604" y="4095332"/>
                    <a:pt x="1631494" y="4112796"/>
                  </a:cubicBezTo>
                  <a:cubicBezTo>
                    <a:pt x="1649341" y="4120635"/>
                    <a:pt x="1666444" y="4130125"/>
                    <a:pt x="1682561" y="4141103"/>
                  </a:cubicBezTo>
                  <a:lnTo>
                    <a:pt x="1705418" y="4158346"/>
                  </a:lnTo>
                  <a:lnTo>
                    <a:pt x="1695751" y="4182969"/>
                  </a:lnTo>
                  <a:cubicBezTo>
                    <a:pt x="1632612" y="4286882"/>
                    <a:pt x="1518347" y="4356295"/>
                    <a:pt x="1387869" y="4356295"/>
                  </a:cubicBezTo>
                  <a:lnTo>
                    <a:pt x="1353809" y="4352862"/>
                  </a:lnTo>
                  <a:lnTo>
                    <a:pt x="1322497" y="4295174"/>
                  </a:lnTo>
                  <a:cubicBezTo>
                    <a:pt x="1304280" y="4252104"/>
                    <a:pt x="1294206" y="4204751"/>
                    <a:pt x="1294206" y="4155045"/>
                  </a:cubicBezTo>
                  <a:cubicBezTo>
                    <a:pt x="1294206" y="4055634"/>
                    <a:pt x="1334500" y="3965634"/>
                    <a:pt x="1399647" y="3900487"/>
                  </a:cubicBezTo>
                  <a:close/>
                  <a:moveTo>
                    <a:pt x="1840680" y="3812479"/>
                  </a:moveTo>
                  <a:lnTo>
                    <a:pt x="2013480" y="3956479"/>
                  </a:lnTo>
                  <a:lnTo>
                    <a:pt x="2186280" y="3812479"/>
                  </a:lnTo>
                  <a:close/>
                  <a:moveTo>
                    <a:pt x="3465490" y="3063269"/>
                  </a:moveTo>
                  <a:cubicBezTo>
                    <a:pt x="3453474" y="3062584"/>
                    <a:pt x="3441338" y="3063960"/>
                    <a:pt x="3429619" y="3067420"/>
                  </a:cubicBezTo>
                  <a:cubicBezTo>
                    <a:pt x="3423732" y="3069651"/>
                    <a:pt x="3403642" y="3076349"/>
                    <a:pt x="3402831" y="3088728"/>
                  </a:cubicBezTo>
                  <a:cubicBezTo>
                    <a:pt x="3402567" y="3091589"/>
                    <a:pt x="3403134" y="3094491"/>
                    <a:pt x="3404453" y="3097049"/>
                  </a:cubicBezTo>
                  <a:cubicBezTo>
                    <a:pt x="3409446" y="3104415"/>
                    <a:pt x="3417340" y="3109286"/>
                    <a:pt x="3426168" y="3110443"/>
                  </a:cubicBezTo>
                  <a:cubicBezTo>
                    <a:pt x="3456204" y="3117546"/>
                    <a:pt x="3480758" y="3123228"/>
                    <a:pt x="3494558" y="3137433"/>
                  </a:cubicBezTo>
                  <a:cubicBezTo>
                    <a:pt x="3502758" y="3147235"/>
                    <a:pt x="3507648" y="3159391"/>
                    <a:pt x="3508561" y="3172137"/>
                  </a:cubicBezTo>
                  <a:cubicBezTo>
                    <a:pt x="3511138" y="3191557"/>
                    <a:pt x="3507729" y="3211304"/>
                    <a:pt x="3498820" y="3228756"/>
                  </a:cubicBezTo>
                  <a:cubicBezTo>
                    <a:pt x="3483823" y="3258060"/>
                    <a:pt x="3458090" y="3280445"/>
                    <a:pt x="3426981" y="3291261"/>
                  </a:cubicBezTo>
                  <a:cubicBezTo>
                    <a:pt x="3401410" y="3299175"/>
                    <a:pt x="3402221" y="3288826"/>
                    <a:pt x="3341543" y="3291261"/>
                  </a:cubicBezTo>
                  <a:cubicBezTo>
                    <a:pt x="3298317" y="3293290"/>
                    <a:pt x="3278429" y="3299581"/>
                    <a:pt x="3267065" y="3286593"/>
                  </a:cubicBezTo>
                  <a:cubicBezTo>
                    <a:pt x="3260977" y="3279897"/>
                    <a:pt x="3262803" y="3273606"/>
                    <a:pt x="3261179" y="3250471"/>
                  </a:cubicBezTo>
                  <a:cubicBezTo>
                    <a:pt x="3258946" y="3215971"/>
                    <a:pt x="3256512" y="3171933"/>
                    <a:pt x="3236015" y="3163004"/>
                  </a:cubicBezTo>
                  <a:cubicBezTo>
                    <a:pt x="3223636" y="3159797"/>
                    <a:pt x="3210485" y="3162233"/>
                    <a:pt x="3200095" y="3169700"/>
                  </a:cubicBezTo>
                  <a:cubicBezTo>
                    <a:pt x="3171074" y="3186951"/>
                    <a:pt x="3176554" y="3215564"/>
                    <a:pt x="3149969" y="3259805"/>
                  </a:cubicBezTo>
                  <a:cubicBezTo>
                    <a:pt x="3148548" y="3262038"/>
                    <a:pt x="3129675" y="3282737"/>
                    <a:pt x="3094567" y="3324137"/>
                  </a:cubicBezTo>
                  <a:cubicBezTo>
                    <a:pt x="3045455" y="3380351"/>
                    <a:pt x="3042818" y="3383395"/>
                    <a:pt x="3036527" y="3390296"/>
                  </a:cubicBezTo>
                  <a:cubicBezTo>
                    <a:pt x="3021205" y="3409026"/>
                    <a:pt x="3004949" y="3426987"/>
                    <a:pt x="2987821" y="3444074"/>
                  </a:cubicBezTo>
                  <a:cubicBezTo>
                    <a:pt x="2968948" y="3460918"/>
                    <a:pt x="2954945" y="3469644"/>
                    <a:pt x="2956974" y="3480400"/>
                  </a:cubicBezTo>
                  <a:cubicBezTo>
                    <a:pt x="2959004" y="3491155"/>
                    <a:pt x="2970977" y="3496432"/>
                    <a:pt x="2981530" y="3498056"/>
                  </a:cubicBezTo>
                  <a:cubicBezTo>
                    <a:pt x="3001824" y="3501099"/>
                    <a:pt x="3014812" y="3487300"/>
                    <a:pt x="3039367" y="3469035"/>
                  </a:cubicBezTo>
                  <a:cubicBezTo>
                    <a:pt x="3090914" y="3430477"/>
                    <a:pt x="3097814" y="3440827"/>
                    <a:pt x="3145505" y="3402065"/>
                  </a:cubicBezTo>
                  <a:cubicBezTo>
                    <a:pt x="3160319" y="3389889"/>
                    <a:pt x="3158695" y="3389686"/>
                    <a:pt x="3189136" y="3363913"/>
                  </a:cubicBezTo>
                  <a:cubicBezTo>
                    <a:pt x="3212068" y="3343619"/>
                    <a:pt x="3231144" y="3329008"/>
                    <a:pt x="3244133" y="3318861"/>
                  </a:cubicBezTo>
                  <a:cubicBezTo>
                    <a:pt x="3273579" y="3334568"/>
                    <a:pt x="3305745" y="3344553"/>
                    <a:pt x="3338905" y="3348287"/>
                  </a:cubicBezTo>
                  <a:cubicBezTo>
                    <a:pt x="3381562" y="3356283"/>
                    <a:pt x="3425661" y="3350377"/>
                    <a:pt x="3464727" y="3331443"/>
                  </a:cubicBezTo>
                  <a:cubicBezTo>
                    <a:pt x="3499287" y="3312285"/>
                    <a:pt x="3526704" y="3282454"/>
                    <a:pt x="3542858" y="3246411"/>
                  </a:cubicBezTo>
                  <a:cubicBezTo>
                    <a:pt x="3545292" y="3241338"/>
                    <a:pt x="3585069" y="3149406"/>
                    <a:pt x="3539814" y="3098064"/>
                  </a:cubicBezTo>
                  <a:cubicBezTo>
                    <a:pt x="3528997" y="3086293"/>
                    <a:pt x="3515583" y="3077201"/>
                    <a:pt x="3500647" y="3071479"/>
                  </a:cubicBezTo>
                  <a:cubicBezTo>
                    <a:pt x="3489404" y="3066699"/>
                    <a:pt x="3477506" y="3063955"/>
                    <a:pt x="3465490" y="3063269"/>
                  </a:cubicBezTo>
                  <a:close/>
                  <a:moveTo>
                    <a:pt x="561470" y="3063269"/>
                  </a:moveTo>
                  <a:cubicBezTo>
                    <a:pt x="549454" y="3063955"/>
                    <a:pt x="537556" y="3066699"/>
                    <a:pt x="526313" y="3071479"/>
                  </a:cubicBezTo>
                  <a:cubicBezTo>
                    <a:pt x="511377" y="3077201"/>
                    <a:pt x="497963" y="3086293"/>
                    <a:pt x="487146" y="3098064"/>
                  </a:cubicBezTo>
                  <a:cubicBezTo>
                    <a:pt x="441891" y="3149406"/>
                    <a:pt x="481668" y="3241338"/>
                    <a:pt x="484103" y="3246411"/>
                  </a:cubicBezTo>
                  <a:cubicBezTo>
                    <a:pt x="500256" y="3282454"/>
                    <a:pt x="527673" y="3312285"/>
                    <a:pt x="562234" y="3331443"/>
                  </a:cubicBezTo>
                  <a:cubicBezTo>
                    <a:pt x="601299" y="3350377"/>
                    <a:pt x="645398" y="3356283"/>
                    <a:pt x="688056" y="3348287"/>
                  </a:cubicBezTo>
                  <a:cubicBezTo>
                    <a:pt x="721215" y="3344553"/>
                    <a:pt x="753382" y="3334568"/>
                    <a:pt x="782828" y="3318861"/>
                  </a:cubicBezTo>
                  <a:cubicBezTo>
                    <a:pt x="795816" y="3329008"/>
                    <a:pt x="814892" y="3343619"/>
                    <a:pt x="837824" y="3363913"/>
                  </a:cubicBezTo>
                  <a:cubicBezTo>
                    <a:pt x="868265" y="3389686"/>
                    <a:pt x="866642" y="3389889"/>
                    <a:pt x="881455" y="3402065"/>
                  </a:cubicBezTo>
                  <a:cubicBezTo>
                    <a:pt x="929147" y="3440827"/>
                    <a:pt x="936046" y="3430477"/>
                    <a:pt x="987593" y="3469035"/>
                  </a:cubicBezTo>
                  <a:cubicBezTo>
                    <a:pt x="1012148" y="3487300"/>
                    <a:pt x="1025136" y="3501099"/>
                    <a:pt x="1045430" y="3498056"/>
                  </a:cubicBezTo>
                  <a:cubicBezTo>
                    <a:pt x="1055984" y="3496432"/>
                    <a:pt x="1067956" y="3491155"/>
                    <a:pt x="1069986" y="3480400"/>
                  </a:cubicBezTo>
                  <a:cubicBezTo>
                    <a:pt x="1072015" y="3469644"/>
                    <a:pt x="1058012" y="3460918"/>
                    <a:pt x="1039139" y="3444074"/>
                  </a:cubicBezTo>
                  <a:cubicBezTo>
                    <a:pt x="1022011" y="3426987"/>
                    <a:pt x="1005755" y="3409026"/>
                    <a:pt x="990433" y="3390296"/>
                  </a:cubicBezTo>
                  <a:cubicBezTo>
                    <a:pt x="984142" y="3383395"/>
                    <a:pt x="981505" y="3380351"/>
                    <a:pt x="932393" y="3324137"/>
                  </a:cubicBezTo>
                  <a:cubicBezTo>
                    <a:pt x="897285" y="3282737"/>
                    <a:pt x="878412" y="3262038"/>
                    <a:pt x="876991" y="3259805"/>
                  </a:cubicBezTo>
                  <a:cubicBezTo>
                    <a:pt x="850406" y="3215564"/>
                    <a:pt x="855886" y="3186951"/>
                    <a:pt x="826865" y="3169700"/>
                  </a:cubicBezTo>
                  <a:cubicBezTo>
                    <a:pt x="816475" y="3162233"/>
                    <a:pt x="803325" y="3159797"/>
                    <a:pt x="790945" y="3163004"/>
                  </a:cubicBezTo>
                  <a:cubicBezTo>
                    <a:pt x="770449" y="3171933"/>
                    <a:pt x="768014" y="3215971"/>
                    <a:pt x="765781" y="3250471"/>
                  </a:cubicBezTo>
                  <a:cubicBezTo>
                    <a:pt x="764158" y="3273606"/>
                    <a:pt x="765984" y="3279897"/>
                    <a:pt x="759896" y="3286593"/>
                  </a:cubicBezTo>
                  <a:cubicBezTo>
                    <a:pt x="748531" y="3299581"/>
                    <a:pt x="728643" y="3293290"/>
                    <a:pt x="685417" y="3291261"/>
                  </a:cubicBezTo>
                  <a:cubicBezTo>
                    <a:pt x="624739" y="3288826"/>
                    <a:pt x="625550" y="3299175"/>
                    <a:pt x="599980" y="3291261"/>
                  </a:cubicBezTo>
                  <a:cubicBezTo>
                    <a:pt x="568870" y="3280445"/>
                    <a:pt x="543138" y="3258060"/>
                    <a:pt x="528140" y="3228756"/>
                  </a:cubicBezTo>
                  <a:cubicBezTo>
                    <a:pt x="519231" y="3211304"/>
                    <a:pt x="515822" y="3191557"/>
                    <a:pt x="518399" y="3172137"/>
                  </a:cubicBezTo>
                  <a:cubicBezTo>
                    <a:pt x="519312" y="3159391"/>
                    <a:pt x="524203" y="3147235"/>
                    <a:pt x="532402" y="3137433"/>
                  </a:cubicBezTo>
                  <a:cubicBezTo>
                    <a:pt x="546202" y="3123228"/>
                    <a:pt x="570756" y="3117546"/>
                    <a:pt x="600792" y="3110443"/>
                  </a:cubicBezTo>
                  <a:cubicBezTo>
                    <a:pt x="609620" y="3109286"/>
                    <a:pt x="617514" y="3104415"/>
                    <a:pt x="622507" y="3097049"/>
                  </a:cubicBezTo>
                  <a:cubicBezTo>
                    <a:pt x="623826" y="3094491"/>
                    <a:pt x="624393" y="3091589"/>
                    <a:pt x="624130" y="3088728"/>
                  </a:cubicBezTo>
                  <a:cubicBezTo>
                    <a:pt x="623318" y="3076349"/>
                    <a:pt x="603228" y="3069651"/>
                    <a:pt x="597341" y="3067420"/>
                  </a:cubicBezTo>
                  <a:cubicBezTo>
                    <a:pt x="585622" y="3063960"/>
                    <a:pt x="573487" y="3062584"/>
                    <a:pt x="561470" y="3063269"/>
                  </a:cubicBezTo>
                  <a:close/>
                  <a:moveTo>
                    <a:pt x="2001097" y="809999"/>
                  </a:moveTo>
                  <a:lnTo>
                    <a:pt x="1905651" y="905445"/>
                  </a:lnTo>
                  <a:lnTo>
                    <a:pt x="2013480" y="900000"/>
                  </a:lnTo>
                  <a:lnTo>
                    <a:pt x="2095226" y="904128"/>
                  </a:lnTo>
                  <a:close/>
                  <a:moveTo>
                    <a:pt x="2013480" y="384065"/>
                  </a:moveTo>
                  <a:lnTo>
                    <a:pt x="1318566" y="1078979"/>
                  </a:lnTo>
                  <a:lnTo>
                    <a:pt x="1327091" y="1073800"/>
                  </a:lnTo>
                  <a:cubicBezTo>
                    <a:pt x="1408706" y="1029464"/>
                    <a:pt x="1495087" y="992789"/>
                    <a:pt x="1585268" y="964740"/>
                  </a:cubicBezTo>
                  <a:lnTo>
                    <a:pt x="1622337" y="955208"/>
                  </a:lnTo>
                  <a:lnTo>
                    <a:pt x="2013480" y="564065"/>
                  </a:lnTo>
                  <a:lnTo>
                    <a:pt x="2404623" y="955208"/>
                  </a:lnTo>
                  <a:lnTo>
                    <a:pt x="2441692" y="964740"/>
                  </a:lnTo>
                  <a:cubicBezTo>
                    <a:pt x="2531873" y="992789"/>
                    <a:pt x="2618254" y="1029464"/>
                    <a:pt x="2699870" y="1073800"/>
                  </a:cubicBezTo>
                  <a:lnTo>
                    <a:pt x="2708394" y="1078979"/>
                  </a:lnTo>
                  <a:close/>
                  <a:moveTo>
                    <a:pt x="2013480" y="0"/>
                  </a:moveTo>
                  <a:lnTo>
                    <a:pt x="2876018" y="931987"/>
                  </a:lnTo>
                  <a:cubicBezTo>
                    <a:pt x="3286378" y="1211784"/>
                    <a:pt x="3556179" y="1685614"/>
                    <a:pt x="3556179" y="2223042"/>
                  </a:cubicBezTo>
                  <a:cubicBezTo>
                    <a:pt x="3556179" y="2424578"/>
                    <a:pt x="3518238" y="2617170"/>
                    <a:pt x="3449172" y="2793940"/>
                  </a:cubicBezTo>
                  <a:lnTo>
                    <a:pt x="3406895" y="2889110"/>
                  </a:lnTo>
                  <a:lnTo>
                    <a:pt x="3520608" y="2889110"/>
                  </a:lnTo>
                  <a:lnTo>
                    <a:pt x="3597819" y="2825405"/>
                  </a:lnTo>
                  <a:cubicBezTo>
                    <a:pt x="3712732" y="2747771"/>
                    <a:pt x="3851261" y="2702440"/>
                    <a:pt x="4000378" y="2702440"/>
                  </a:cubicBezTo>
                  <a:lnTo>
                    <a:pt x="4026958" y="2703782"/>
                  </a:lnTo>
                  <a:lnTo>
                    <a:pt x="4007578" y="2744012"/>
                  </a:lnTo>
                  <a:cubicBezTo>
                    <a:pt x="3736020" y="3243906"/>
                    <a:pt x="3320760" y="3654409"/>
                    <a:pt x="2817241" y="3920079"/>
                  </a:cubicBezTo>
                  <a:lnTo>
                    <a:pt x="2717533" y="3967368"/>
                  </a:lnTo>
                  <a:lnTo>
                    <a:pt x="2689281" y="3830848"/>
                  </a:lnTo>
                  <a:cubicBezTo>
                    <a:pt x="2679034" y="3794508"/>
                    <a:pt x="2667499" y="3759184"/>
                    <a:pt x="2654761" y="3725006"/>
                  </a:cubicBezTo>
                  <a:lnTo>
                    <a:pt x="2623940" y="3651916"/>
                  </a:lnTo>
                  <a:lnTo>
                    <a:pt x="2587893" y="3668494"/>
                  </a:lnTo>
                  <a:lnTo>
                    <a:pt x="2519559" y="3690747"/>
                  </a:lnTo>
                  <a:lnTo>
                    <a:pt x="2167261" y="3984328"/>
                  </a:lnTo>
                  <a:lnTo>
                    <a:pt x="2283480" y="4216766"/>
                  </a:lnTo>
                  <a:lnTo>
                    <a:pt x="2013480" y="4576766"/>
                  </a:lnTo>
                  <a:lnTo>
                    <a:pt x="1743480" y="4216766"/>
                  </a:lnTo>
                  <a:lnTo>
                    <a:pt x="1859699" y="3984328"/>
                  </a:lnTo>
                  <a:lnTo>
                    <a:pt x="1507402" y="3690747"/>
                  </a:lnTo>
                  <a:lnTo>
                    <a:pt x="1439067" y="3668494"/>
                  </a:lnTo>
                  <a:lnTo>
                    <a:pt x="1403019" y="3651916"/>
                  </a:lnTo>
                  <a:lnTo>
                    <a:pt x="1372198" y="3725006"/>
                  </a:lnTo>
                  <a:cubicBezTo>
                    <a:pt x="1359460" y="3759184"/>
                    <a:pt x="1347924" y="3794508"/>
                    <a:pt x="1337677" y="3830848"/>
                  </a:cubicBezTo>
                  <a:lnTo>
                    <a:pt x="1309425" y="3967368"/>
                  </a:lnTo>
                  <a:lnTo>
                    <a:pt x="1209717" y="3920079"/>
                  </a:lnTo>
                  <a:cubicBezTo>
                    <a:pt x="706198" y="3654409"/>
                    <a:pt x="290938" y="3243906"/>
                    <a:pt x="19380" y="2744012"/>
                  </a:cubicBezTo>
                  <a:lnTo>
                    <a:pt x="0" y="2703782"/>
                  </a:lnTo>
                  <a:lnTo>
                    <a:pt x="26580" y="2702440"/>
                  </a:lnTo>
                  <a:cubicBezTo>
                    <a:pt x="175697" y="2702440"/>
                    <a:pt x="314226" y="2747771"/>
                    <a:pt x="429139" y="2825405"/>
                  </a:cubicBezTo>
                  <a:lnTo>
                    <a:pt x="506350" y="2889110"/>
                  </a:lnTo>
                  <a:lnTo>
                    <a:pt x="620065" y="2889110"/>
                  </a:lnTo>
                  <a:lnTo>
                    <a:pt x="577788" y="2793940"/>
                  </a:lnTo>
                  <a:cubicBezTo>
                    <a:pt x="508722" y="2617170"/>
                    <a:pt x="470781" y="2424578"/>
                    <a:pt x="470781" y="2223042"/>
                  </a:cubicBezTo>
                  <a:cubicBezTo>
                    <a:pt x="470781" y="1685614"/>
                    <a:pt x="740582" y="1211784"/>
                    <a:pt x="1150942" y="931987"/>
                  </a:cubicBezTo>
                  <a:close/>
                </a:path>
              </a:pathLst>
            </a:custGeom>
            <a:grpFill/>
            <a:ln w="1270">
              <a:noFill/>
            </a:ln>
            <a:effectLst>
              <a:innerShdw blurRad="38100">
                <a:prstClr val="black"/>
              </a:innerShdw>
            </a:effectLst>
            <a:sp3d contourW="6350" prstMaterial="softEdge">
              <a:bevelT w="2540" h="2540" prst="relaxedInset"/>
              <a:contourClr>
                <a:schemeClr val="bg1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4387"/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FB08CAA6-DA17-71C0-95CC-5CDBFD80D7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4410" y="1473759"/>
              <a:ext cx="2880001" cy="2879997"/>
            </a:xfrm>
            <a:prstGeom prst="ellipse">
              <a:avLst/>
            </a:prstGeom>
            <a:grpFill/>
            <a:ln w="1270">
              <a:noFill/>
            </a:ln>
            <a:effectLst>
              <a:innerShdw blurRad="38100">
                <a:prstClr val="black"/>
              </a:innerShdw>
            </a:effectLst>
            <a:sp3d contourW="6350" prstMaterial="softEdge">
              <a:bevelT w="2540" h="2540" prst="relaxedInset"/>
              <a:contourClr>
                <a:schemeClr val="bg1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4387"/>
            </a:p>
          </p:txBody>
        </p:sp>
      </p:grpSp>
      <p:sp>
        <p:nvSpPr>
          <p:cNvPr id="5" name="等腰三角形 23">
            <a:extLst>
              <a:ext uri="{FF2B5EF4-FFF2-40B4-BE49-F238E27FC236}">
                <a16:creationId xmlns:a16="http://schemas.microsoft.com/office/drawing/2014/main" id="{B0AA4E51-E316-9EAC-1867-7B11E8A190D7}"/>
              </a:ext>
            </a:extLst>
          </p:cNvPr>
          <p:cNvSpPr/>
          <p:nvPr/>
        </p:nvSpPr>
        <p:spPr>
          <a:xfrm>
            <a:off x="1389146" y="516337"/>
            <a:ext cx="822242" cy="647319"/>
          </a:xfrm>
          <a:custGeom>
            <a:avLst/>
            <a:gdLst>
              <a:gd name="connsiteX0" fmla="*/ 0 w 284276"/>
              <a:gd name="connsiteY0" fmla="*/ 161925 h 161925"/>
              <a:gd name="connsiteX1" fmla="*/ 142138 w 284276"/>
              <a:gd name="connsiteY1" fmla="*/ 0 h 161925"/>
              <a:gd name="connsiteX2" fmla="*/ 284276 w 284276"/>
              <a:gd name="connsiteY2" fmla="*/ 161925 h 161925"/>
              <a:gd name="connsiteX3" fmla="*/ 0 w 284276"/>
              <a:gd name="connsiteY3" fmla="*/ 161925 h 161925"/>
              <a:gd name="connsiteX0" fmla="*/ 3097 w 290470"/>
              <a:gd name="connsiteY0" fmla="*/ 161925 h 161925"/>
              <a:gd name="connsiteX1" fmla="*/ 145235 w 290470"/>
              <a:gd name="connsiteY1" fmla="*/ 0 h 161925"/>
              <a:gd name="connsiteX2" fmla="*/ 287373 w 290470"/>
              <a:gd name="connsiteY2" fmla="*/ 161925 h 161925"/>
              <a:gd name="connsiteX3" fmla="*/ 3097 w 290470"/>
              <a:gd name="connsiteY3" fmla="*/ 161925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70" h="161925">
                <a:moveTo>
                  <a:pt x="3097" y="161925"/>
                </a:moveTo>
                <a:cubicBezTo>
                  <a:pt x="-20593" y="134937"/>
                  <a:pt x="97856" y="0"/>
                  <a:pt x="145235" y="0"/>
                </a:cubicBezTo>
                <a:cubicBezTo>
                  <a:pt x="192614" y="0"/>
                  <a:pt x="311063" y="134937"/>
                  <a:pt x="287373" y="161925"/>
                </a:cubicBezTo>
                <a:lnTo>
                  <a:pt x="3097" y="161925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387"/>
          </a:p>
        </p:txBody>
      </p:sp>
    </p:spTree>
    <p:extLst>
      <p:ext uri="{BB962C8B-B14F-4D97-AF65-F5344CB8AC3E}">
        <p14:creationId xmlns:p14="http://schemas.microsoft.com/office/powerpoint/2010/main" val="1933800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3609</TotalTime>
  <Words>0</Words>
  <Application>Microsoft Office PowerPoint</Application>
  <PresentationFormat>自定义</PresentationFormat>
  <Paragraphs>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三金羊 Sheep</dc:creator>
  <cp:lastModifiedBy>三金羊 GoldSheep3</cp:lastModifiedBy>
  <cp:revision>122</cp:revision>
  <cp:lastPrinted>2023-01-12T06:22:14Z</cp:lastPrinted>
  <dcterms:created xsi:type="dcterms:W3CDTF">2022-12-06T15:28:52Z</dcterms:created>
  <dcterms:modified xsi:type="dcterms:W3CDTF">2023-08-25T23:22:42Z</dcterms:modified>
</cp:coreProperties>
</file>

<file path=docProps/thumbnail.jpeg>
</file>